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64" r:id="rId4"/>
    <p:sldId id="353" r:id="rId5"/>
    <p:sldId id="347" r:id="rId6"/>
    <p:sldId id="348" r:id="rId7"/>
    <p:sldId id="349" r:id="rId8"/>
    <p:sldId id="350" r:id="rId9"/>
    <p:sldId id="351" r:id="rId10"/>
    <p:sldId id="356" r:id="rId11"/>
    <p:sldId id="352" r:id="rId12"/>
    <p:sldId id="354" r:id="rId13"/>
    <p:sldId id="355" r:id="rId14"/>
    <p:sldId id="357" r:id="rId15"/>
    <p:sldId id="358" r:id="rId16"/>
    <p:sldId id="361" r:id="rId17"/>
    <p:sldId id="359" r:id="rId18"/>
    <p:sldId id="360" r:id="rId19"/>
    <p:sldId id="363" r:id="rId20"/>
    <p:sldId id="364" r:id="rId21"/>
    <p:sldId id="365" r:id="rId22"/>
    <p:sldId id="366" r:id="rId23"/>
    <p:sldId id="362" r:id="rId24"/>
    <p:sldId id="36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9DCC1FC-6017-4AD2-B92A-8D5E3F607105}">
          <p14:sldIdLst>
            <p14:sldId id="260"/>
            <p14:sldId id="257"/>
            <p14:sldId id="264"/>
            <p14:sldId id="353"/>
            <p14:sldId id="347"/>
            <p14:sldId id="348"/>
            <p14:sldId id="349"/>
            <p14:sldId id="350"/>
            <p14:sldId id="351"/>
            <p14:sldId id="356"/>
            <p14:sldId id="352"/>
            <p14:sldId id="354"/>
            <p14:sldId id="355"/>
            <p14:sldId id="357"/>
            <p14:sldId id="358"/>
            <p14:sldId id="361"/>
            <p14:sldId id="359"/>
            <p14:sldId id="360"/>
            <p14:sldId id="363"/>
            <p14:sldId id="364"/>
            <p14:sldId id="365"/>
            <p14:sldId id="366"/>
            <p14:sldId id="362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32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22795-70E7-489B-8CC0-CE6B68382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8B3BCB-54AD-4E9D-8BF2-3F39F47A9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FD5E01-26DB-4C34-A5B6-ABD64A06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5AE243-F4C9-4270-9180-22F24E6B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6A5B86-582D-48F3-B1A7-39BBA4A6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81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AF389-A389-4D1F-AC4A-DE86D265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301B05-1421-4053-8EFC-6A96719BB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E3E021-BA97-4C29-8C71-28B682F01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576835-9538-4D5B-8906-37BD1F68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84719A-8528-4061-A6CD-4E7AB841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30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434C100-537C-45C0-A93F-6DA4AEF8E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569388-E116-4A60-9935-68CB3DC10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0DA934-1AB7-427A-98FC-0E717F3D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AF8A63-C4D7-47AE-BC5C-AD19697D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FE98AF-F3CC-4806-B785-EFF0C928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68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A682B-3721-463D-B5EC-8D5A70F0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6D639B-0282-4A6F-BCAC-90DDDEBD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5DF4AC-DF37-4F55-AA38-ECE998C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D7AFD2-B2F5-4888-9336-D2A89673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941AF-23B4-4F21-9C3F-42059E74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5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1A7C80-F896-4A69-99A1-580F88198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7B1554-E395-4499-B30C-00FE5820C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F62826-ED83-44DE-ACDC-B631DA6F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779844-0ADE-4668-AFBF-AD41DEB6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F6BF85-7AD1-4847-A6C7-F19FFCED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1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4B85BF-AC27-4FC8-9491-11A34E97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BC4B83-DCCD-4FC9-855E-EE03CB9F4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C0B3B4-03A2-4F9D-8EC5-452218AD9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0CAA2E7-9AF7-4313-A590-70D4EA98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8145F3-859B-49C4-9EC3-7F6BAE45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5AC7F5-2548-4A1B-B7C8-4B053FD9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50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C3D24-AE07-4698-8A09-56EE763D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DCC6AB-8010-4182-B12E-9DFF1BB97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D460518-BAED-4FA2-9644-AEE1F6F2B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204B59B-8B0D-4A45-819D-D61994AF2D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1CA21A-DE5B-446B-B55D-645895197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B585F84-1F1F-4E15-8C78-81FD222B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36EBBE-D8BB-491A-AE51-B0B50DB4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144C90C-6497-4F51-969B-B63986FA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02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A8BCB-E0A1-427A-BDCD-A8867B6F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286353-4E19-4C86-BF65-32080C05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EA4DFE5-54FB-4631-A687-FF98561C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192614-2256-4852-9DE9-7ACACF4E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198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1E7E4C-FAA4-416D-B02A-CCE682228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BEB3413-82C8-4270-A6FB-ACEDFB5D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387FEB-5079-4F54-9B18-71BB7CA4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0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A2759-BA59-48F6-8FE6-E59381A1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D13F93-FC3C-4C50-A6B0-BCA77088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94A757-E470-4072-8765-7AD3EEAC3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A52D31-F035-4579-93DC-3BA00905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63AFEB-377C-46AE-B88D-7FF69C4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B73782-FAF3-4F0B-BF75-60316DAC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9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0C46-E87F-45CD-A305-A462A5DE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802502-2882-4BCA-B798-93F8FB1E2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709A2E-B0FE-41E7-A3C1-1BDAAE56E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B7438A-F660-4D33-8F5B-2E061237B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96BDD3-2DA6-4217-9711-25551F37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B692B3-D15C-41D7-8661-AA3FE329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67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D2C11-BBD4-4C61-9D13-93E8BB5A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F957F3-0CB9-4CF2-997B-ADC2D0EF2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0A2412-6F24-4DD4-868F-578398CA2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B3284-068F-4DFD-9E08-B9F2AE14CCB2}" type="datetimeFigureOut">
              <a:rPr lang="ru-RU" smtClean="0"/>
              <a:t>02.10.2022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C0B029-10CD-40A0-82D6-64B13F062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18E4DF-B94F-4115-80AA-5B018606A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C62C6-769C-4E8A-9D97-A304E01E59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25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anva.com/design/DAE39ix-8bA/ResMcUzfSgXWqoLJvxdCIQ/ed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530F97-ECD5-45E0-AC59-70F1B6602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Практическое занятие 4 .</a:t>
            </a:r>
            <a:br>
              <a:rPr lang="ru-RU" sz="4400" dirty="0"/>
            </a:br>
            <a:r>
              <a:rPr lang="ru-RU" sz="4400" dirty="0"/>
              <a:t>Ссылки на ресурсы в сети интернет, элементы оформления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AEFB0B-6198-4F4A-BF26-35D84491E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html</a:t>
            </a:r>
            <a:r>
              <a:rPr lang="ru-RU" dirty="0"/>
              <a:t>-документа</a:t>
            </a:r>
            <a:r>
              <a:rPr lang="en-US" dirty="0"/>
              <a:t> (</a:t>
            </a:r>
            <a:r>
              <a:rPr lang="en-US" sz="2400" dirty="0"/>
              <a:t>Visual Studio Code)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2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EA888-2970-408C-8D18-A892AF31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Заменим «Текст» на ссылку, по которой можно прейти на сайт </a:t>
            </a:r>
            <a:r>
              <a:rPr lang="ru-RU" dirty="0" err="1"/>
              <a:t>ПсковГУ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7FF383-198F-42D2-99C9-A7606BB8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36" y="2018933"/>
            <a:ext cx="2838450" cy="1343025"/>
          </a:xfrm>
          <a:prstGeom prst="rect">
            <a:avLst/>
          </a:prstGeom>
        </p:spPr>
      </p:pic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0B06DA6E-A191-40B4-9DCE-123AAEA6724A}"/>
              </a:ext>
            </a:extLst>
          </p:cNvPr>
          <p:cNvSpPr/>
          <p:nvPr/>
        </p:nvSpPr>
        <p:spPr>
          <a:xfrm>
            <a:off x="2391507" y="3208093"/>
            <a:ext cx="586154" cy="45719"/>
          </a:xfrm>
          <a:custGeom>
            <a:avLst/>
            <a:gdLst>
              <a:gd name="connsiteX0" fmla="*/ 0 w 996462"/>
              <a:gd name="connsiteY0" fmla="*/ 0 h 94583"/>
              <a:gd name="connsiteX1" fmla="*/ 58616 w 996462"/>
              <a:gd name="connsiteY1" fmla="*/ 11723 h 94583"/>
              <a:gd name="connsiteX2" fmla="*/ 105508 w 996462"/>
              <a:gd name="connsiteY2" fmla="*/ 23446 h 94583"/>
              <a:gd name="connsiteX3" fmla="*/ 574431 w 996462"/>
              <a:gd name="connsiteY3" fmla="*/ 35169 h 94583"/>
              <a:gd name="connsiteX4" fmla="*/ 726831 w 996462"/>
              <a:gd name="connsiteY4" fmla="*/ 58615 h 94583"/>
              <a:gd name="connsiteX5" fmla="*/ 926124 w 996462"/>
              <a:gd name="connsiteY5" fmla="*/ 93784 h 94583"/>
              <a:gd name="connsiteX6" fmla="*/ 996462 w 996462"/>
              <a:gd name="connsiteY6" fmla="*/ 93784 h 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6462" h="94583">
                <a:moveTo>
                  <a:pt x="0" y="0"/>
                </a:moveTo>
                <a:cubicBezTo>
                  <a:pt x="19539" y="3908"/>
                  <a:pt x="39165" y="7401"/>
                  <a:pt x="58616" y="11723"/>
                </a:cubicBezTo>
                <a:cubicBezTo>
                  <a:pt x="74344" y="15218"/>
                  <a:pt x="89413" y="22714"/>
                  <a:pt x="105508" y="23446"/>
                </a:cubicBezTo>
                <a:cubicBezTo>
                  <a:pt x="261703" y="30546"/>
                  <a:pt x="418123" y="31261"/>
                  <a:pt x="574431" y="35169"/>
                </a:cubicBezTo>
                <a:cubicBezTo>
                  <a:pt x="627083" y="42691"/>
                  <a:pt x="674778" y="48855"/>
                  <a:pt x="726831" y="58615"/>
                </a:cubicBezTo>
                <a:cubicBezTo>
                  <a:pt x="782978" y="69142"/>
                  <a:pt x="865753" y="89140"/>
                  <a:pt x="926124" y="93784"/>
                </a:cubicBezTo>
                <a:cubicBezTo>
                  <a:pt x="949501" y="95582"/>
                  <a:pt x="973016" y="93784"/>
                  <a:pt x="996462" y="937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F63147C6-F2FD-43AC-91C6-24E65810D8D7}"/>
              </a:ext>
            </a:extLst>
          </p:cNvPr>
          <p:cNvSpPr/>
          <p:nvPr/>
        </p:nvSpPr>
        <p:spPr>
          <a:xfrm>
            <a:off x="2649415" y="2192215"/>
            <a:ext cx="656493" cy="937847"/>
          </a:xfrm>
          <a:custGeom>
            <a:avLst/>
            <a:gdLst>
              <a:gd name="connsiteX0" fmla="*/ 562708 w 656493"/>
              <a:gd name="connsiteY0" fmla="*/ 0 h 937847"/>
              <a:gd name="connsiteX1" fmla="*/ 574431 w 656493"/>
              <a:gd name="connsiteY1" fmla="*/ 211016 h 937847"/>
              <a:gd name="connsiteX2" fmla="*/ 621323 w 656493"/>
              <a:gd name="connsiteY2" fmla="*/ 234462 h 937847"/>
              <a:gd name="connsiteX3" fmla="*/ 656493 w 656493"/>
              <a:gd name="connsiteY3" fmla="*/ 257908 h 937847"/>
              <a:gd name="connsiteX4" fmla="*/ 621323 w 656493"/>
              <a:gd name="connsiteY4" fmla="*/ 398585 h 937847"/>
              <a:gd name="connsiteX5" fmla="*/ 527539 w 656493"/>
              <a:gd name="connsiteY5" fmla="*/ 445477 h 937847"/>
              <a:gd name="connsiteX6" fmla="*/ 468923 w 656493"/>
              <a:gd name="connsiteY6" fmla="*/ 468923 h 937847"/>
              <a:gd name="connsiteX7" fmla="*/ 316523 w 656493"/>
              <a:gd name="connsiteY7" fmla="*/ 504093 h 937847"/>
              <a:gd name="connsiteX8" fmla="*/ 187570 w 656493"/>
              <a:gd name="connsiteY8" fmla="*/ 550985 h 937847"/>
              <a:gd name="connsiteX9" fmla="*/ 82062 w 656493"/>
              <a:gd name="connsiteY9" fmla="*/ 633047 h 937847"/>
              <a:gd name="connsiteX10" fmla="*/ 23447 w 656493"/>
              <a:gd name="connsiteY10" fmla="*/ 738554 h 937847"/>
              <a:gd name="connsiteX11" fmla="*/ 11723 w 656493"/>
              <a:gd name="connsiteY11" fmla="*/ 855785 h 937847"/>
              <a:gd name="connsiteX12" fmla="*/ 0 w 656493"/>
              <a:gd name="connsiteY12" fmla="*/ 937847 h 93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6493" h="937847">
                <a:moveTo>
                  <a:pt x="562708" y="0"/>
                </a:moveTo>
                <a:cubicBezTo>
                  <a:pt x="546379" y="81645"/>
                  <a:pt x="533835" y="109525"/>
                  <a:pt x="574431" y="211016"/>
                </a:cubicBezTo>
                <a:cubicBezTo>
                  <a:pt x="580921" y="227242"/>
                  <a:pt x="606150" y="225792"/>
                  <a:pt x="621323" y="234462"/>
                </a:cubicBezTo>
                <a:cubicBezTo>
                  <a:pt x="633556" y="241452"/>
                  <a:pt x="644770" y="250093"/>
                  <a:pt x="656493" y="257908"/>
                </a:cubicBezTo>
                <a:cubicBezTo>
                  <a:pt x="650854" y="303019"/>
                  <a:pt x="654283" y="360133"/>
                  <a:pt x="621323" y="398585"/>
                </a:cubicBezTo>
                <a:cubicBezTo>
                  <a:pt x="583447" y="442773"/>
                  <a:pt x="575323" y="429549"/>
                  <a:pt x="527539" y="445477"/>
                </a:cubicBezTo>
                <a:cubicBezTo>
                  <a:pt x="507575" y="452132"/>
                  <a:pt x="488887" y="462268"/>
                  <a:pt x="468923" y="468923"/>
                </a:cubicBezTo>
                <a:cubicBezTo>
                  <a:pt x="393977" y="493905"/>
                  <a:pt x="389882" y="491867"/>
                  <a:pt x="316523" y="504093"/>
                </a:cubicBezTo>
                <a:cubicBezTo>
                  <a:pt x="301379" y="509141"/>
                  <a:pt x="205137" y="539692"/>
                  <a:pt x="187570" y="550985"/>
                </a:cubicBezTo>
                <a:cubicBezTo>
                  <a:pt x="150092" y="575078"/>
                  <a:pt x="82062" y="633047"/>
                  <a:pt x="82062" y="633047"/>
                </a:cubicBezTo>
                <a:cubicBezTo>
                  <a:pt x="76885" y="641676"/>
                  <a:pt x="27184" y="721113"/>
                  <a:pt x="23447" y="738554"/>
                </a:cubicBezTo>
                <a:cubicBezTo>
                  <a:pt x="15218" y="776954"/>
                  <a:pt x="16312" y="816782"/>
                  <a:pt x="11723" y="855785"/>
                </a:cubicBezTo>
                <a:cubicBezTo>
                  <a:pt x="8494" y="883227"/>
                  <a:pt x="3908" y="910493"/>
                  <a:pt x="0" y="93784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86D27FE0-7A0E-47DB-B22C-D8ED2B9FB08D}"/>
              </a:ext>
            </a:extLst>
          </p:cNvPr>
          <p:cNvSpPr/>
          <p:nvPr/>
        </p:nvSpPr>
        <p:spPr>
          <a:xfrm>
            <a:off x="2801815" y="2028092"/>
            <a:ext cx="9015047" cy="1160585"/>
          </a:xfrm>
          <a:custGeom>
            <a:avLst/>
            <a:gdLst>
              <a:gd name="connsiteX0" fmla="*/ 0 w 9015047"/>
              <a:gd name="connsiteY0" fmla="*/ 1160585 h 1160585"/>
              <a:gd name="connsiteX1" fmla="*/ 164123 w 9015047"/>
              <a:gd name="connsiteY1" fmla="*/ 1066800 h 1160585"/>
              <a:gd name="connsiteX2" fmla="*/ 246185 w 9015047"/>
              <a:gd name="connsiteY2" fmla="*/ 1008185 h 1160585"/>
              <a:gd name="connsiteX3" fmla="*/ 468923 w 9015047"/>
              <a:gd name="connsiteY3" fmla="*/ 902677 h 1160585"/>
              <a:gd name="connsiteX4" fmla="*/ 574431 w 9015047"/>
              <a:gd name="connsiteY4" fmla="*/ 832339 h 1160585"/>
              <a:gd name="connsiteX5" fmla="*/ 1184031 w 9015047"/>
              <a:gd name="connsiteY5" fmla="*/ 656493 h 1160585"/>
              <a:gd name="connsiteX6" fmla="*/ 1453662 w 9015047"/>
              <a:gd name="connsiteY6" fmla="*/ 633046 h 1160585"/>
              <a:gd name="connsiteX7" fmla="*/ 2215662 w 9015047"/>
              <a:gd name="connsiteY7" fmla="*/ 644770 h 1160585"/>
              <a:gd name="connsiteX8" fmla="*/ 2579077 w 9015047"/>
              <a:gd name="connsiteY8" fmla="*/ 691662 h 1160585"/>
              <a:gd name="connsiteX9" fmla="*/ 2942493 w 9015047"/>
              <a:gd name="connsiteY9" fmla="*/ 726831 h 1160585"/>
              <a:gd name="connsiteX10" fmla="*/ 4513385 w 9015047"/>
              <a:gd name="connsiteY10" fmla="*/ 715108 h 1160585"/>
              <a:gd name="connsiteX11" fmla="*/ 4712677 w 9015047"/>
              <a:gd name="connsiteY11" fmla="*/ 691662 h 1160585"/>
              <a:gd name="connsiteX12" fmla="*/ 5498123 w 9015047"/>
              <a:gd name="connsiteY12" fmla="*/ 679939 h 1160585"/>
              <a:gd name="connsiteX13" fmla="*/ 5779477 w 9015047"/>
              <a:gd name="connsiteY13" fmla="*/ 656493 h 1160585"/>
              <a:gd name="connsiteX14" fmla="*/ 6049108 w 9015047"/>
              <a:gd name="connsiteY14" fmla="*/ 633046 h 1160585"/>
              <a:gd name="connsiteX15" fmla="*/ 6295293 w 9015047"/>
              <a:gd name="connsiteY15" fmla="*/ 621323 h 1160585"/>
              <a:gd name="connsiteX16" fmla="*/ 7620000 w 9015047"/>
              <a:gd name="connsiteY16" fmla="*/ 633046 h 1160585"/>
              <a:gd name="connsiteX17" fmla="*/ 8065477 w 9015047"/>
              <a:gd name="connsiteY17" fmla="*/ 633046 h 1160585"/>
              <a:gd name="connsiteX18" fmla="*/ 8335108 w 9015047"/>
              <a:gd name="connsiteY18" fmla="*/ 586154 h 1160585"/>
              <a:gd name="connsiteX19" fmla="*/ 8475785 w 9015047"/>
              <a:gd name="connsiteY19" fmla="*/ 562708 h 1160585"/>
              <a:gd name="connsiteX20" fmla="*/ 8569570 w 9015047"/>
              <a:gd name="connsiteY20" fmla="*/ 539262 h 1160585"/>
              <a:gd name="connsiteX21" fmla="*/ 8639908 w 9015047"/>
              <a:gd name="connsiteY21" fmla="*/ 515816 h 1160585"/>
              <a:gd name="connsiteX22" fmla="*/ 8745416 w 9015047"/>
              <a:gd name="connsiteY22" fmla="*/ 504093 h 1160585"/>
              <a:gd name="connsiteX23" fmla="*/ 8850923 w 9015047"/>
              <a:gd name="connsiteY23" fmla="*/ 457200 h 1160585"/>
              <a:gd name="connsiteX24" fmla="*/ 8909539 w 9015047"/>
              <a:gd name="connsiteY24" fmla="*/ 422031 h 1160585"/>
              <a:gd name="connsiteX25" fmla="*/ 8944708 w 9015047"/>
              <a:gd name="connsiteY25" fmla="*/ 398585 h 1160585"/>
              <a:gd name="connsiteX26" fmla="*/ 9015047 w 9015047"/>
              <a:gd name="connsiteY26" fmla="*/ 351693 h 1160585"/>
              <a:gd name="connsiteX27" fmla="*/ 9003323 w 9015047"/>
              <a:gd name="connsiteY27" fmla="*/ 222739 h 1160585"/>
              <a:gd name="connsiteX28" fmla="*/ 8956431 w 9015047"/>
              <a:gd name="connsiteY28" fmla="*/ 187570 h 1160585"/>
              <a:gd name="connsiteX29" fmla="*/ 8780585 w 9015047"/>
              <a:gd name="connsiteY29" fmla="*/ 128954 h 1160585"/>
              <a:gd name="connsiteX30" fmla="*/ 8405447 w 9015047"/>
              <a:gd name="connsiteY30" fmla="*/ 117231 h 1160585"/>
              <a:gd name="connsiteX31" fmla="*/ 7807570 w 9015047"/>
              <a:gd name="connsiteY31" fmla="*/ 82062 h 1160585"/>
              <a:gd name="connsiteX32" fmla="*/ 6940062 w 9015047"/>
              <a:gd name="connsiteY32" fmla="*/ 93785 h 1160585"/>
              <a:gd name="connsiteX33" fmla="*/ 6764216 w 9015047"/>
              <a:gd name="connsiteY33" fmla="*/ 105508 h 1160585"/>
              <a:gd name="connsiteX34" fmla="*/ 6353908 w 9015047"/>
              <a:gd name="connsiteY34" fmla="*/ 128954 h 1160585"/>
              <a:gd name="connsiteX35" fmla="*/ 5826370 w 9015047"/>
              <a:gd name="connsiteY35" fmla="*/ 152400 h 1160585"/>
              <a:gd name="connsiteX36" fmla="*/ 4583723 w 9015047"/>
              <a:gd name="connsiteY36" fmla="*/ 128954 h 1160585"/>
              <a:gd name="connsiteX37" fmla="*/ 4372708 w 9015047"/>
              <a:gd name="connsiteY37" fmla="*/ 117231 h 1160585"/>
              <a:gd name="connsiteX38" fmla="*/ 3716216 w 9015047"/>
              <a:gd name="connsiteY38" fmla="*/ 105508 h 1160585"/>
              <a:gd name="connsiteX39" fmla="*/ 3141785 w 9015047"/>
              <a:gd name="connsiteY39" fmla="*/ 70339 h 1160585"/>
              <a:gd name="connsiteX40" fmla="*/ 2942493 w 9015047"/>
              <a:gd name="connsiteY40" fmla="*/ 58616 h 1160585"/>
              <a:gd name="connsiteX41" fmla="*/ 2754923 w 9015047"/>
              <a:gd name="connsiteY41" fmla="*/ 46893 h 1160585"/>
              <a:gd name="connsiteX42" fmla="*/ 2321170 w 9015047"/>
              <a:gd name="connsiteY42" fmla="*/ 35170 h 1160585"/>
              <a:gd name="connsiteX43" fmla="*/ 2121877 w 9015047"/>
              <a:gd name="connsiteY43" fmla="*/ 23446 h 1160585"/>
              <a:gd name="connsiteX44" fmla="*/ 1711570 w 9015047"/>
              <a:gd name="connsiteY44" fmla="*/ 11723 h 1160585"/>
              <a:gd name="connsiteX45" fmla="*/ 1359877 w 9015047"/>
              <a:gd name="connsiteY45" fmla="*/ 0 h 1160585"/>
              <a:gd name="connsiteX46" fmla="*/ 996462 w 9015047"/>
              <a:gd name="connsiteY46" fmla="*/ 11723 h 1160585"/>
              <a:gd name="connsiteX47" fmla="*/ 844062 w 9015047"/>
              <a:gd name="connsiteY47" fmla="*/ 35170 h 1160585"/>
              <a:gd name="connsiteX48" fmla="*/ 797170 w 9015047"/>
              <a:gd name="connsiteY48" fmla="*/ 46893 h 1160585"/>
              <a:gd name="connsiteX49" fmla="*/ 656493 w 9015047"/>
              <a:gd name="connsiteY49" fmla="*/ 58616 h 1160585"/>
              <a:gd name="connsiteX50" fmla="*/ 609600 w 9015047"/>
              <a:gd name="connsiteY50" fmla="*/ 70339 h 1160585"/>
              <a:gd name="connsiteX51" fmla="*/ 492370 w 9015047"/>
              <a:gd name="connsiteY51" fmla="*/ 105508 h 1160585"/>
              <a:gd name="connsiteX52" fmla="*/ 457200 w 9015047"/>
              <a:gd name="connsiteY52" fmla="*/ 152400 h 1160585"/>
              <a:gd name="connsiteX53" fmla="*/ 422031 w 9015047"/>
              <a:gd name="connsiteY53" fmla="*/ 175846 h 11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9015047" h="1160585">
                <a:moveTo>
                  <a:pt x="0" y="1160585"/>
                </a:moveTo>
                <a:cubicBezTo>
                  <a:pt x="54708" y="1129323"/>
                  <a:pt x="112850" y="1103423"/>
                  <a:pt x="164123" y="1066800"/>
                </a:cubicBezTo>
                <a:cubicBezTo>
                  <a:pt x="191477" y="1047262"/>
                  <a:pt x="217211" y="1025229"/>
                  <a:pt x="246185" y="1008185"/>
                </a:cubicBezTo>
                <a:cubicBezTo>
                  <a:pt x="549694" y="829652"/>
                  <a:pt x="189722" y="1057789"/>
                  <a:pt x="468923" y="902677"/>
                </a:cubicBezTo>
                <a:cubicBezTo>
                  <a:pt x="505872" y="882150"/>
                  <a:pt x="535069" y="847741"/>
                  <a:pt x="574431" y="832339"/>
                </a:cubicBezTo>
                <a:cubicBezTo>
                  <a:pt x="780112" y="751855"/>
                  <a:pt x="971193" y="690547"/>
                  <a:pt x="1184031" y="656493"/>
                </a:cubicBezTo>
                <a:cubicBezTo>
                  <a:pt x="1230668" y="649031"/>
                  <a:pt x="1419465" y="635677"/>
                  <a:pt x="1453662" y="633046"/>
                </a:cubicBezTo>
                <a:cubicBezTo>
                  <a:pt x="1707662" y="636954"/>
                  <a:pt x="1961976" y="631557"/>
                  <a:pt x="2215662" y="644770"/>
                </a:cubicBezTo>
                <a:cubicBezTo>
                  <a:pt x="2337639" y="651123"/>
                  <a:pt x="2457706" y="677959"/>
                  <a:pt x="2579077" y="691662"/>
                </a:cubicBezTo>
                <a:cubicBezTo>
                  <a:pt x="2700013" y="705316"/>
                  <a:pt x="2821354" y="715108"/>
                  <a:pt x="2942493" y="726831"/>
                </a:cubicBezTo>
                <a:lnTo>
                  <a:pt x="4513385" y="715108"/>
                </a:lnTo>
                <a:cubicBezTo>
                  <a:pt x="4580261" y="713779"/>
                  <a:pt x="4645831" y="694049"/>
                  <a:pt x="4712677" y="691662"/>
                </a:cubicBezTo>
                <a:cubicBezTo>
                  <a:pt x="4974355" y="682316"/>
                  <a:pt x="5236308" y="683847"/>
                  <a:pt x="5498123" y="679939"/>
                </a:cubicBezTo>
                <a:lnTo>
                  <a:pt x="5779477" y="656493"/>
                </a:lnTo>
                <a:lnTo>
                  <a:pt x="6049108" y="633046"/>
                </a:lnTo>
                <a:cubicBezTo>
                  <a:pt x="6131072" y="627457"/>
                  <a:pt x="6213231" y="625231"/>
                  <a:pt x="6295293" y="621323"/>
                </a:cubicBezTo>
                <a:lnTo>
                  <a:pt x="7620000" y="633046"/>
                </a:lnTo>
                <a:cubicBezTo>
                  <a:pt x="8071262" y="639781"/>
                  <a:pt x="7671900" y="656199"/>
                  <a:pt x="8065477" y="633046"/>
                </a:cubicBezTo>
                <a:cubicBezTo>
                  <a:pt x="8428326" y="581211"/>
                  <a:pt x="8069350" y="636774"/>
                  <a:pt x="8335108" y="586154"/>
                </a:cubicBezTo>
                <a:cubicBezTo>
                  <a:pt x="8381808" y="577259"/>
                  <a:pt x="8429169" y="572031"/>
                  <a:pt x="8475785" y="562708"/>
                </a:cubicBezTo>
                <a:cubicBezTo>
                  <a:pt x="8507383" y="556388"/>
                  <a:pt x="8538586" y="548115"/>
                  <a:pt x="8569570" y="539262"/>
                </a:cubicBezTo>
                <a:cubicBezTo>
                  <a:pt x="8593333" y="532473"/>
                  <a:pt x="8615674" y="520663"/>
                  <a:pt x="8639908" y="515816"/>
                </a:cubicBezTo>
                <a:cubicBezTo>
                  <a:pt x="8674607" y="508876"/>
                  <a:pt x="8710247" y="508001"/>
                  <a:pt x="8745416" y="504093"/>
                </a:cubicBezTo>
                <a:cubicBezTo>
                  <a:pt x="8791994" y="485461"/>
                  <a:pt x="8808679" y="480668"/>
                  <a:pt x="8850923" y="457200"/>
                </a:cubicBezTo>
                <a:cubicBezTo>
                  <a:pt x="8870841" y="446134"/>
                  <a:pt x="8890217" y="434107"/>
                  <a:pt x="8909539" y="422031"/>
                </a:cubicBezTo>
                <a:cubicBezTo>
                  <a:pt x="8921487" y="414564"/>
                  <a:pt x="8932475" y="405575"/>
                  <a:pt x="8944708" y="398585"/>
                </a:cubicBezTo>
                <a:cubicBezTo>
                  <a:pt x="9010950" y="360733"/>
                  <a:pt x="8973257" y="393481"/>
                  <a:pt x="9015047" y="351693"/>
                </a:cubicBezTo>
                <a:cubicBezTo>
                  <a:pt x="9011139" y="308708"/>
                  <a:pt x="9017840" y="263386"/>
                  <a:pt x="9003323" y="222739"/>
                </a:cubicBezTo>
                <a:cubicBezTo>
                  <a:pt x="8996751" y="204339"/>
                  <a:pt x="8973511" y="197059"/>
                  <a:pt x="8956431" y="187570"/>
                </a:cubicBezTo>
                <a:cubicBezTo>
                  <a:pt x="8924064" y="169588"/>
                  <a:pt x="8793646" y="130198"/>
                  <a:pt x="8780585" y="128954"/>
                </a:cubicBezTo>
                <a:cubicBezTo>
                  <a:pt x="8656041" y="117093"/>
                  <a:pt x="8530409" y="123253"/>
                  <a:pt x="8405447" y="117231"/>
                </a:cubicBezTo>
                <a:cubicBezTo>
                  <a:pt x="8206042" y="107621"/>
                  <a:pt x="7807570" y="82062"/>
                  <a:pt x="7807570" y="82062"/>
                </a:cubicBezTo>
                <a:lnTo>
                  <a:pt x="6940062" y="93785"/>
                </a:lnTo>
                <a:cubicBezTo>
                  <a:pt x="6881331" y="95105"/>
                  <a:pt x="6822856" y="101990"/>
                  <a:pt x="6764216" y="105508"/>
                </a:cubicBezTo>
                <a:lnTo>
                  <a:pt x="6353908" y="128954"/>
                </a:lnTo>
                <a:lnTo>
                  <a:pt x="5826370" y="152400"/>
                </a:lnTo>
                <a:lnTo>
                  <a:pt x="4583723" y="128954"/>
                </a:lnTo>
                <a:cubicBezTo>
                  <a:pt x="4513297" y="127250"/>
                  <a:pt x="4443129" y="119134"/>
                  <a:pt x="4372708" y="117231"/>
                </a:cubicBezTo>
                <a:lnTo>
                  <a:pt x="3716216" y="105508"/>
                </a:lnTo>
                <a:lnTo>
                  <a:pt x="3141785" y="70339"/>
                </a:lnTo>
                <a:lnTo>
                  <a:pt x="2942493" y="58616"/>
                </a:lnTo>
                <a:cubicBezTo>
                  <a:pt x="2879962" y="54826"/>
                  <a:pt x="2817545" y="48585"/>
                  <a:pt x="2754923" y="46893"/>
                </a:cubicBezTo>
                <a:lnTo>
                  <a:pt x="2321170" y="35170"/>
                </a:lnTo>
                <a:cubicBezTo>
                  <a:pt x="2254739" y="31262"/>
                  <a:pt x="2188374" y="26004"/>
                  <a:pt x="2121877" y="23446"/>
                </a:cubicBezTo>
                <a:lnTo>
                  <a:pt x="1711570" y="11723"/>
                </a:lnTo>
                <a:lnTo>
                  <a:pt x="1359877" y="0"/>
                </a:lnTo>
                <a:cubicBezTo>
                  <a:pt x="1238739" y="3908"/>
                  <a:pt x="1117496" y="5353"/>
                  <a:pt x="996462" y="11723"/>
                </a:cubicBezTo>
                <a:cubicBezTo>
                  <a:pt x="981169" y="12528"/>
                  <a:pt x="863978" y="31187"/>
                  <a:pt x="844062" y="35170"/>
                </a:cubicBezTo>
                <a:cubicBezTo>
                  <a:pt x="828263" y="38330"/>
                  <a:pt x="813157" y="44895"/>
                  <a:pt x="797170" y="46893"/>
                </a:cubicBezTo>
                <a:cubicBezTo>
                  <a:pt x="750478" y="52729"/>
                  <a:pt x="703385" y="54708"/>
                  <a:pt x="656493" y="58616"/>
                </a:cubicBezTo>
                <a:cubicBezTo>
                  <a:pt x="640862" y="62524"/>
                  <a:pt x="625452" y="67457"/>
                  <a:pt x="609600" y="70339"/>
                </a:cubicBezTo>
                <a:cubicBezTo>
                  <a:pt x="555487" y="80178"/>
                  <a:pt x="529167" y="68712"/>
                  <a:pt x="492370" y="105508"/>
                </a:cubicBezTo>
                <a:cubicBezTo>
                  <a:pt x="478554" y="119324"/>
                  <a:pt x="471016" y="138584"/>
                  <a:pt x="457200" y="152400"/>
                </a:cubicBezTo>
                <a:cubicBezTo>
                  <a:pt x="447237" y="162363"/>
                  <a:pt x="422031" y="175846"/>
                  <a:pt x="422031" y="1758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F0DABA-EA65-4F44-862C-2DF55D4C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908" y="2192215"/>
            <a:ext cx="8429625" cy="2667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9B3557-1FE2-45F5-8D08-27B14AF01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31" y="2969235"/>
            <a:ext cx="34194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88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19BC46-DAD1-4110-AC1C-4117CB0C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Проверка</a:t>
            </a:r>
            <a:r>
              <a:rPr lang="en-US" dirty="0"/>
              <a:t>:</a:t>
            </a:r>
            <a:r>
              <a:rPr lang="ru-RU" dirty="0"/>
              <a:t> переходим по ссылке</a:t>
            </a:r>
            <a:br>
              <a:rPr lang="ru-RU" dirty="0"/>
            </a:br>
            <a:r>
              <a:rPr lang="ru-RU" dirty="0"/>
              <a:t> в поисковую систему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B27840-7AB4-4A92-BCF1-AF631ADB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89" y="1897735"/>
            <a:ext cx="4533900" cy="371475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27454B-525E-4F87-A03F-CAF3C23BF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53" y="1802485"/>
            <a:ext cx="54959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0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170CD-B3DF-4496-9D56-B03939C5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Скачайте бесплатные картинки </a:t>
            </a:r>
            <a:r>
              <a:rPr lang="it-IT" dirty="0">
                <a:hlinkClick r:id="rId2"/>
              </a:rPr>
              <a:t>https://www.canva.com/design/DAE39ix-8bA/ResMcUzfSgXWqoLJvxdCIQ/edit</a:t>
            </a:r>
            <a:r>
              <a:rPr lang="ru-RU" dirty="0"/>
              <a:t>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254BACC-A006-4267-B050-A17D9E28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621" y="2013194"/>
            <a:ext cx="77357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1483D-9813-4536-9B3C-3C4119AA4F9F}"/>
              </a:ext>
            </a:extLst>
          </p:cNvPr>
          <p:cNvSpPr txBox="1"/>
          <p:nvPr/>
        </p:nvSpPr>
        <p:spPr>
          <a:xfrm>
            <a:off x="8290084" y="2473569"/>
            <a:ext cx="349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Можно нарезать из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406489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7D3694-BEFF-45FC-9B71-21D045BD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папки для картинок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9023DB-706D-4721-850B-954539FA0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ru-RU" dirty="0"/>
              <a:t>В браузере создаем папку</a:t>
            </a:r>
          </a:p>
          <a:p>
            <a:r>
              <a:rPr lang="ru-RU" dirty="0"/>
              <a:t>Обнаруживаем все картинки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B3E031-687B-47B6-A70D-7F2A45A6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115" y="1230922"/>
            <a:ext cx="2057400" cy="1447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86D395-AE67-4A07-A6F2-E31FB6F4D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527" y="1604963"/>
            <a:ext cx="4067175" cy="4572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8000A8-DF58-4D3D-B079-BDD08626A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78" y="3340100"/>
            <a:ext cx="64579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727EE-B811-4188-89A9-699449F9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Добавляем картинки на свою страничку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A918B4-487C-47C7-BFCD-5D58F9E4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0" y="2665534"/>
            <a:ext cx="8991600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074C2-C6AA-4FDE-AC9C-8DC0EDA9652D}"/>
              </a:ext>
            </a:extLst>
          </p:cNvPr>
          <p:cNvSpPr txBox="1"/>
          <p:nvPr/>
        </p:nvSpPr>
        <p:spPr>
          <a:xfrm>
            <a:off x="6822831" y="2860431"/>
            <a:ext cx="4607159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Рисунки должны находиться под Заголовком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34F00D4D-9028-4DFF-9A16-D55B49E5031C}"/>
              </a:ext>
            </a:extLst>
          </p:cNvPr>
          <p:cNvSpPr/>
          <p:nvPr/>
        </p:nvSpPr>
        <p:spPr>
          <a:xfrm>
            <a:off x="1172308" y="2063262"/>
            <a:ext cx="4607169" cy="1793630"/>
          </a:xfrm>
          <a:custGeom>
            <a:avLst/>
            <a:gdLst>
              <a:gd name="connsiteX0" fmla="*/ 0 w 4607169"/>
              <a:gd name="connsiteY0" fmla="*/ 1641230 h 1793630"/>
              <a:gd name="connsiteX1" fmla="*/ 105507 w 4607169"/>
              <a:gd name="connsiteY1" fmla="*/ 1664676 h 1793630"/>
              <a:gd name="connsiteX2" fmla="*/ 175846 w 4607169"/>
              <a:gd name="connsiteY2" fmla="*/ 1688123 h 1793630"/>
              <a:gd name="connsiteX3" fmla="*/ 257907 w 4607169"/>
              <a:gd name="connsiteY3" fmla="*/ 1699846 h 1793630"/>
              <a:gd name="connsiteX4" fmla="*/ 597877 w 4607169"/>
              <a:gd name="connsiteY4" fmla="*/ 1652953 h 1793630"/>
              <a:gd name="connsiteX5" fmla="*/ 820615 w 4607169"/>
              <a:gd name="connsiteY5" fmla="*/ 1582615 h 1793630"/>
              <a:gd name="connsiteX6" fmla="*/ 879230 w 4607169"/>
              <a:gd name="connsiteY6" fmla="*/ 1547446 h 1793630"/>
              <a:gd name="connsiteX7" fmla="*/ 1055077 w 4607169"/>
              <a:gd name="connsiteY7" fmla="*/ 1453661 h 1793630"/>
              <a:gd name="connsiteX8" fmla="*/ 1172307 w 4607169"/>
              <a:gd name="connsiteY8" fmla="*/ 1371600 h 1793630"/>
              <a:gd name="connsiteX9" fmla="*/ 1301261 w 4607169"/>
              <a:gd name="connsiteY9" fmla="*/ 1301261 h 1793630"/>
              <a:gd name="connsiteX10" fmla="*/ 1453661 w 4607169"/>
              <a:gd name="connsiteY10" fmla="*/ 1195753 h 1793630"/>
              <a:gd name="connsiteX11" fmla="*/ 1594338 w 4607169"/>
              <a:gd name="connsiteY11" fmla="*/ 1125415 h 1793630"/>
              <a:gd name="connsiteX12" fmla="*/ 1676400 w 4607169"/>
              <a:gd name="connsiteY12" fmla="*/ 1078523 h 1793630"/>
              <a:gd name="connsiteX13" fmla="*/ 1910861 w 4607169"/>
              <a:gd name="connsiteY13" fmla="*/ 949569 h 1793630"/>
              <a:gd name="connsiteX14" fmla="*/ 1992923 w 4607169"/>
              <a:gd name="connsiteY14" fmla="*/ 926123 h 1793630"/>
              <a:gd name="connsiteX15" fmla="*/ 2168769 w 4607169"/>
              <a:gd name="connsiteY15" fmla="*/ 762000 h 1793630"/>
              <a:gd name="connsiteX16" fmla="*/ 2274277 w 4607169"/>
              <a:gd name="connsiteY16" fmla="*/ 609600 h 1793630"/>
              <a:gd name="connsiteX17" fmla="*/ 2473569 w 4607169"/>
              <a:gd name="connsiteY17" fmla="*/ 386861 h 1793630"/>
              <a:gd name="connsiteX18" fmla="*/ 2590800 w 4607169"/>
              <a:gd name="connsiteY18" fmla="*/ 269630 h 1793630"/>
              <a:gd name="connsiteX19" fmla="*/ 2766646 w 4607169"/>
              <a:gd name="connsiteY19" fmla="*/ 82061 h 1793630"/>
              <a:gd name="connsiteX20" fmla="*/ 2825261 w 4607169"/>
              <a:gd name="connsiteY20" fmla="*/ 70338 h 1793630"/>
              <a:gd name="connsiteX21" fmla="*/ 2919046 w 4607169"/>
              <a:gd name="connsiteY21" fmla="*/ 23446 h 1793630"/>
              <a:gd name="connsiteX22" fmla="*/ 3071446 w 4607169"/>
              <a:gd name="connsiteY22" fmla="*/ 0 h 1793630"/>
              <a:gd name="connsiteX23" fmla="*/ 3657600 w 4607169"/>
              <a:gd name="connsiteY23" fmla="*/ 11723 h 1793630"/>
              <a:gd name="connsiteX24" fmla="*/ 3927230 w 4607169"/>
              <a:gd name="connsiteY24" fmla="*/ 58615 h 1793630"/>
              <a:gd name="connsiteX25" fmla="*/ 4032738 w 4607169"/>
              <a:gd name="connsiteY25" fmla="*/ 70338 h 1793630"/>
              <a:gd name="connsiteX26" fmla="*/ 4114800 w 4607169"/>
              <a:gd name="connsiteY26" fmla="*/ 140676 h 1793630"/>
              <a:gd name="connsiteX27" fmla="*/ 4232030 w 4607169"/>
              <a:gd name="connsiteY27" fmla="*/ 222738 h 1793630"/>
              <a:gd name="connsiteX28" fmla="*/ 4466492 w 4607169"/>
              <a:gd name="connsiteY28" fmla="*/ 527538 h 1793630"/>
              <a:gd name="connsiteX29" fmla="*/ 4548554 w 4607169"/>
              <a:gd name="connsiteY29" fmla="*/ 691661 h 1793630"/>
              <a:gd name="connsiteX30" fmla="*/ 4572000 w 4607169"/>
              <a:gd name="connsiteY30" fmla="*/ 785446 h 1793630"/>
              <a:gd name="connsiteX31" fmla="*/ 4607169 w 4607169"/>
              <a:gd name="connsiteY31" fmla="*/ 902676 h 1793630"/>
              <a:gd name="connsiteX32" fmla="*/ 4572000 w 4607169"/>
              <a:gd name="connsiteY32" fmla="*/ 1090246 h 1793630"/>
              <a:gd name="connsiteX33" fmla="*/ 4489938 w 4607169"/>
              <a:gd name="connsiteY33" fmla="*/ 1172307 h 1793630"/>
              <a:gd name="connsiteX34" fmla="*/ 4407877 w 4607169"/>
              <a:gd name="connsiteY34" fmla="*/ 1219200 h 1793630"/>
              <a:gd name="connsiteX35" fmla="*/ 4126523 w 4607169"/>
              <a:gd name="connsiteY35" fmla="*/ 1312984 h 1793630"/>
              <a:gd name="connsiteX36" fmla="*/ 3821723 w 4607169"/>
              <a:gd name="connsiteY36" fmla="*/ 1395046 h 1793630"/>
              <a:gd name="connsiteX37" fmla="*/ 3645877 w 4607169"/>
              <a:gd name="connsiteY37" fmla="*/ 1418492 h 1793630"/>
              <a:gd name="connsiteX38" fmla="*/ 3329354 w 4607169"/>
              <a:gd name="connsiteY38" fmla="*/ 1441938 h 1793630"/>
              <a:gd name="connsiteX39" fmla="*/ 2860430 w 4607169"/>
              <a:gd name="connsiteY39" fmla="*/ 1500553 h 1793630"/>
              <a:gd name="connsiteX40" fmla="*/ 2461846 w 4607169"/>
              <a:gd name="connsiteY40" fmla="*/ 1535723 h 1793630"/>
              <a:gd name="connsiteX41" fmla="*/ 2016369 w 4607169"/>
              <a:gd name="connsiteY41" fmla="*/ 1547446 h 1793630"/>
              <a:gd name="connsiteX42" fmla="*/ 1781907 w 4607169"/>
              <a:gd name="connsiteY42" fmla="*/ 1570892 h 1793630"/>
              <a:gd name="connsiteX43" fmla="*/ 1570892 w 4607169"/>
              <a:gd name="connsiteY43" fmla="*/ 1606061 h 1793630"/>
              <a:gd name="connsiteX44" fmla="*/ 1488830 w 4607169"/>
              <a:gd name="connsiteY44" fmla="*/ 1629507 h 1793630"/>
              <a:gd name="connsiteX45" fmla="*/ 1277815 w 4607169"/>
              <a:gd name="connsiteY45" fmla="*/ 1652953 h 1793630"/>
              <a:gd name="connsiteX46" fmla="*/ 1172307 w 4607169"/>
              <a:gd name="connsiteY46" fmla="*/ 1664676 h 1793630"/>
              <a:gd name="connsiteX47" fmla="*/ 1019907 w 4607169"/>
              <a:gd name="connsiteY47" fmla="*/ 1676400 h 1793630"/>
              <a:gd name="connsiteX48" fmla="*/ 879230 w 4607169"/>
              <a:gd name="connsiteY48" fmla="*/ 1699846 h 1793630"/>
              <a:gd name="connsiteX49" fmla="*/ 726830 w 4607169"/>
              <a:gd name="connsiteY49" fmla="*/ 1723292 h 1793630"/>
              <a:gd name="connsiteX50" fmla="*/ 668215 w 4607169"/>
              <a:gd name="connsiteY50" fmla="*/ 1735015 h 1793630"/>
              <a:gd name="connsiteX51" fmla="*/ 527538 w 4607169"/>
              <a:gd name="connsiteY51" fmla="*/ 1746738 h 1793630"/>
              <a:gd name="connsiteX52" fmla="*/ 468923 w 4607169"/>
              <a:gd name="connsiteY52" fmla="*/ 1758461 h 1793630"/>
              <a:gd name="connsiteX53" fmla="*/ 433754 w 4607169"/>
              <a:gd name="connsiteY53" fmla="*/ 1770184 h 1793630"/>
              <a:gd name="connsiteX54" fmla="*/ 339969 w 4607169"/>
              <a:gd name="connsiteY54" fmla="*/ 1793630 h 1793630"/>
              <a:gd name="connsiteX55" fmla="*/ 93784 w 4607169"/>
              <a:gd name="connsiteY55" fmla="*/ 1781907 h 1793630"/>
              <a:gd name="connsiteX56" fmla="*/ 35169 w 4607169"/>
              <a:gd name="connsiteY56" fmla="*/ 1746738 h 1793630"/>
              <a:gd name="connsiteX57" fmla="*/ 11723 w 4607169"/>
              <a:gd name="connsiteY57" fmla="*/ 1746738 h 179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607169" h="1793630">
                <a:moveTo>
                  <a:pt x="0" y="1641230"/>
                </a:moveTo>
                <a:cubicBezTo>
                  <a:pt x="33463" y="1647923"/>
                  <a:pt x="72398" y="1654743"/>
                  <a:pt x="105507" y="1664676"/>
                </a:cubicBezTo>
                <a:cubicBezTo>
                  <a:pt x="129179" y="1671778"/>
                  <a:pt x="151764" y="1682566"/>
                  <a:pt x="175846" y="1688123"/>
                </a:cubicBezTo>
                <a:cubicBezTo>
                  <a:pt x="202770" y="1694336"/>
                  <a:pt x="230553" y="1695938"/>
                  <a:pt x="257907" y="1699846"/>
                </a:cubicBezTo>
                <a:cubicBezTo>
                  <a:pt x="440546" y="1680621"/>
                  <a:pt x="449999" y="1686562"/>
                  <a:pt x="597877" y="1652953"/>
                </a:cubicBezTo>
                <a:cubicBezTo>
                  <a:pt x="699492" y="1629858"/>
                  <a:pt x="735953" y="1624946"/>
                  <a:pt x="820615" y="1582615"/>
                </a:cubicBezTo>
                <a:cubicBezTo>
                  <a:pt x="840995" y="1572425"/>
                  <a:pt x="859227" y="1558357"/>
                  <a:pt x="879230" y="1547446"/>
                </a:cubicBezTo>
                <a:cubicBezTo>
                  <a:pt x="967799" y="1499135"/>
                  <a:pt x="953904" y="1517560"/>
                  <a:pt x="1055077" y="1453661"/>
                </a:cubicBezTo>
                <a:cubicBezTo>
                  <a:pt x="1095406" y="1428190"/>
                  <a:pt x="1131858" y="1396881"/>
                  <a:pt x="1172307" y="1371600"/>
                </a:cubicBezTo>
                <a:cubicBezTo>
                  <a:pt x="1385897" y="1238106"/>
                  <a:pt x="1113367" y="1426524"/>
                  <a:pt x="1301261" y="1301261"/>
                </a:cubicBezTo>
                <a:cubicBezTo>
                  <a:pt x="1352670" y="1266988"/>
                  <a:pt x="1398398" y="1223384"/>
                  <a:pt x="1453661" y="1195753"/>
                </a:cubicBezTo>
                <a:cubicBezTo>
                  <a:pt x="1500553" y="1172307"/>
                  <a:pt x="1548818" y="1151426"/>
                  <a:pt x="1594338" y="1125415"/>
                </a:cubicBezTo>
                <a:cubicBezTo>
                  <a:pt x="1621692" y="1109784"/>
                  <a:pt x="1649569" y="1095035"/>
                  <a:pt x="1676400" y="1078523"/>
                </a:cubicBezTo>
                <a:cubicBezTo>
                  <a:pt x="1759798" y="1027201"/>
                  <a:pt x="1803653" y="980200"/>
                  <a:pt x="1910861" y="949569"/>
                </a:cubicBezTo>
                <a:lnTo>
                  <a:pt x="1992923" y="926123"/>
                </a:lnTo>
                <a:cubicBezTo>
                  <a:pt x="2089354" y="853799"/>
                  <a:pt x="2093486" y="860808"/>
                  <a:pt x="2168769" y="762000"/>
                </a:cubicBezTo>
                <a:cubicBezTo>
                  <a:pt x="2206214" y="712853"/>
                  <a:pt x="2230588" y="653290"/>
                  <a:pt x="2274277" y="609600"/>
                </a:cubicBezTo>
                <a:cubicBezTo>
                  <a:pt x="2489500" y="394374"/>
                  <a:pt x="2189560" y="699271"/>
                  <a:pt x="2473569" y="386861"/>
                </a:cubicBezTo>
                <a:cubicBezTo>
                  <a:pt x="2510743" y="345970"/>
                  <a:pt x="2553626" y="310522"/>
                  <a:pt x="2590800" y="269630"/>
                </a:cubicBezTo>
                <a:cubicBezTo>
                  <a:pt x="2616627" y="241220"/>
                  <a:pt x="2704400" y="113184"/>
                  <a:pt x="2766646" y="82061"/>
                </a:cubicBezTo>
                <a:cubicBezTo>
                  <a:pt x="2784468" y="73150"/>
                  <a:pt x="2805723" y="74246"/>
                  <a:pt x="2825261" y="70338"/>
                </a:cubicBezTo>
                <a:cubicBezTo>
                  <a:pt x="2856523" y="54707"/>
                  <a:pt x="2884446" y="28389"/>
                  <a:pt x="2919046" y="23446"/>
                </a:cubicBezTo>
                <a:cubicBezTo>
                  <a:pt x="3024638" y="8361"/>
                  <a:pt x="2973852" y="16266"/>
                  <a:pt x="3071446" y="0"/>
                </a:cubicBezTo>
                <a:cubicBezTo>
                  <a:pt x="3266831" y="3908"/>
                  <a:pt x="3462384" y="2713"/>
                  <a:pt x="3657600" y="11723"/>
                </a:cubicBezTo>
                <a:cubicBezTo>
                  <a:pt x="3882894" y="22121"/>
                  <a:pt x="3766538" y="30258"/>
                  <a:pt x="3927230" y="58615"/>
                </a:cubicBezTo>
                <a:cubicBezTo>
                  <a:pt x="3962077" y="64764"/>
                  <a:pt x="3997569" y="66430"/>
                  <a:pt x="4032738" y="70338"/>
                </a:cubicBezTo>
                <a:cubicBezTo>
                  <a:pt x="4060092" y="93784"/>
                  <a:pt x="4086182" y="118791"/>
                  <a:pt x="4114800" y="140676"/>
                </a:cubicBezTo>
                <a:cubicBezTo>
                  <a:pt x="4152690" y="169651"/>
                  <a:pt x="4198302" y="189009"/>
                  <a:pt x="4232030" y="222738"/>
                </a:cubicBezTo>
                <a:cubicBezTo>
                  <a:pt x="4240686" y="231394"/>
                  <a:pt x="4445546" y="485646"/>
                  <a:pt x="4466492" y="527538"/>
                </a:cubicBezTo>
                <a:lnTo>
                  <a:pt x="4548554" y="691661"/>
                </a:lnTo>
                <a:cubicBezTo>
                  <a:pt x="4556369" y="722923"/>
                  <a:pt x="4563376" y="754398"/>
                  <a:pt x="4572000" y="785446"/>
                </a:cubicBezTo>
                <a:cubicBezTo>
                  <a:pt x="4582919" y="824755"/>
                  <a:pt x="4607169" y="861879"/>
                  <a:pt x="4607169" y="902676"/>
                </a:cubicBezTo>
                <a:cubicBezTo>
                  <a:pt x="4607169" y="966289"/>
                  <a:pt x="4597364" y="1031909"/>
                  <a:pt x="4572000" y="1090246"/>
                </a:cubicBezTo>
                <a:cubicBezTo>
                  <a:pt x="4556576" y="1125722"/>
                  <a:pt x="4520356" y="1148407"/>
                  <a:pt x="4489938" y="1172307"/>
                </a:cubicBezTo>
                <a:cubicBezTo>
                  <a:pt x="4465165" y="1191771"/>
                  <a:pt x="4436056" y="1205111"/>
                  <a:pt x="4407877" y="1219200"/>
                </a:cubicBezTo>
                <a:cubicBezTo>
                  <a:pt x="4276651" y="1284813"/>
                  <a:pt x="4292715" y="1265501"/>
                  <a:pt x="4126523" y="1312984"/>
                </a:cubicBezTo>
                <a:cubicBezTo>
                  <a:pt x="3984233" y="1353638"/>
                  <a:pt x="3967118" y="1369082"/>
                  <a:pt x="3821723" y="1395046"/>
                </a:cubicBezTo>
                <a:cubicBezTo>
                  <a:pt x="3763510" y="1405441"/>
                  <a:pt x="3704736" y="1412796"/>
                  <a:pt x="3645877" y="1418492"/>
                </a:cubicBezTo>
                <a:cubicBezTo>
                  <a:pt x="3578284" y="1425033"/>
                  <a:pt x="3408353" y="1429968"/>
                  <a:pt x="3329354" y="1441938"/>
                </a:cubicBezTo>
                <a:cubicBezTo>
                  <a:pt x="2898805" y="1507172"/>
                  <a:pt x="3241998" y="1479355"/>
                  <a:pt x="2860430" y="1500553"/>
                </a:cubicBezTo>
                <a:cubicBezTo>
                  <a:pt x="2717985" y="1516380"/>
                  <a:pt x="2622725" y="1528062"/>
                  <a:pt x="2461846" y="1535723"/>
                </a:cubicBezTo>
                <a:cubicBezTo>
                  <a:pt x="2313470" y="1542789"/>
                  <a:pt x="2164861" y="1543538"/>
                  <a:pt x="2016369" y="1547446"/>
                </a:cubicBezTo>
                <a:cubicBezTo>
                  <a:pt x="1938215" y="1555261"/>
                  <a:pt x="1858926" y="1555488"/>
                  <a:pt x="1781907" y="1570892"/>
                </a:cubicBezTo>
                <a:cubicBezTo>
                  <a:pt x="1633784" y="1600517"/>
                  <a:pt x="1704220" y="1589395"/>
                  <a:pt x="1570892" y="1606061"/>
                </a:cubicBezTo>
                <a:cubicBezTo>
                  <a:pt x="1543538" y="1613876"/>
                  <a:pt x="1516726" y="1623928"/>
                  <a:pt x="1488830" y="1629507"/>
                </a:cubicBezTo>
                <a:cubicBezTo>
                  <a:pt x="1454550" y="1636363"/>
                  <a:pt x="1303644" y="1650234"/>
                  <a:pt x="1277815" y="1652953"/>
                </a:cubicBezTo>
                <a:cubicBezTo>
                  <a:pt x="1242624" y="1656657"/>
                  <a:pt x="1207547" y="1661472"/>
                  <a:pt x="1172307" y="1664676"/>
                </a:cubicBezTo>
                <a:cubicBezTo>
                  <a:pt x="1121566" y="1669289"/>
                  <a:pt x="1070604" y="1671330"/>
                  <a:pt x="1019907" y="1676400"/>
                </a:cubicBezTo>
                <a:cubicBezTo>
                  <a:pt x="924125" y="1685979"/>
                  <a:pt x="960611" y="1686283"/>
                  <a:pt x="879230" y="1699846"/>
                </a:cubicBezTo>
                <a:cubicBezTo>
                  <a:pt x="721172" y="1726189"/>
                  <a:pt x="869558" y="1697342"/>
                  <a:pt x="726830" y="1723292"/>
                </a:cubicBezTo>
                <a:cubicBezTo>
                  <a:pt x="707226" y="1726856"/>
                  <a:pt x="688004" y="1732687"/>
                  <a:pt x="668215" y="1735015"/>
                </a:cubicBezTo>
                <a:cubicBezTo>
                  <a:pt x="621482" y="1740513"/>
                  <a:pt x="574430" y="1742830"/>
                  <a:pt x="527538" y="1746738"/>
                </a:cubicBezTo>
                <a:cubicBezTo>
                  <a:pt x="508000" y="1750646"/>
                  <a:pt x="488253" y="1753628"/>
                  <a:pt x="468923" y="1758461"/>
                </a:cubicBezTo>
                <a:cubicBezTo>
                  <a:pt x="456935" y="1761458"/>
                  <a:pt x="445742" y="1767187"/>
                  <a:pt x="433754" y="1770184"/>
                </a:cubicBezTo>
                <a:lnTo>
                  <a:pt x="339969" y="1793630"/>
                </a:lnTo>
                <a:cubicBezTo>
                  <a:pt x="257907" y="1789722"/>
                  <a:pt x="174983" y="1794399"/>
                  <a:pt x="93784" y="1781907"/>
                </a:cubicBezTo>
                <a:cubicBezTo>
                  <a:pt x="71264" y="1778442"/>
                  <a:pt x="56112" y="1755714"/>
                  <a:pt x="35169" y="1746738"/>
                </a:cubicBezTo>
                <a:cubicBezTo>
                  <a:pt x="27986" y="1743659"/>
                  <a:pt x="19538" y="1746738"/>
                  <a:pt x="11723" y="17467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CBF30F-AEB4-44E6-B6DB-F10693832BC8}"/>
              </a:ext>
            </a:extLst>
          </p:cNvPr>
          <p:cNvSpPr txBox="1"/>
          <p:nvPr/>
        </p:nvSpPr>
        <p:spPr>
          <a:xfrm>
            <a:off x="3204092" y="2583432"/>
            <a:ext cx="25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Создаем пустую строку ,</a:t>
            </a:r>
            <a:endParaRPr lang="en-US" dirty="0"/>
          </a:p>
          <a:p>
            <a:r>
              <a:rPr lang="ru-RU" dirty="0"/>
              <a:t> начинаем печатать</a:t>
            </a:r>
            <a:r>
              <a:rPr lang="en-US" dirty="0"/>
              <a:t> </a:t>
            </a:r>
            <a:r>
              <a:rPr lang="en-US" dirty="0" err="1"/>
              <a:t>img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433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AA237-E667-4DB9-A826-BE446B31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3" y="83770"/>
            <a:ext cx="10515600" cy="1325563"/>
          </a:xfrm>
        </p:spPr>
        <p:txBody>
          <a:bodyPr/>
          <a:lstStyle/>
          <a:p>
            <a:r>
              <a:rPr lang="ru-RU" dirty="0"/>
              <a:t>Определение расположения и имени картинки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CCB66-B744-4017-BC64-275B9D44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1AD2F3-2903-43EF-81E8-9828A27D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920" y="1409333"/>
            <a:ext cx="6591300" cy="4391025"/>
          </a:xfrm>
          <a:prstGeom prst="rect">
            <a:avLst/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2735543-1F4B-4604-83BB-E1A4E6E5F434}"/>
              </a:ext>
            </a:extLst>
          </p:cNvPr>
          <p:cNvSpPr/>
          <p:nvPr/>
        </p:nvSpPr>
        <p:spPr>
          <a:xfrm>
            <a:off x="1770185" y="2485292"/>
            <a:ext cx="4656423" cy="2717587"/>
          </a:xfrm>
          <a:custGeom>
            <a:avLst/>
            <a:gdLst>
              <a:gd name="connsiteX0" fmla="*/ 4654061 w 4656423"/>
              <a:gd name="connsiteY0" fmla="*/ 2708031 h 2717587"/>
              <a:gd name="connsiteX1" fmla="*/ 4501661 w 4656423"/>
              <a:gd name="connsiteY1" fmla="*/ 2520462 h 2717587"/>
              <a:gd name="connsiteX2" fmla="*/ 4302369 w 4656423"/>
              <a:gd name="connsiteY2" fmla="*/ 2368062 h 2717587"/>
              <a:gd name="connsiteX3" fmla="*/ 4185138 w 4656423"/>
              <a:gd name="connsiteY3" fmla="*/ 2274277 h 2717587"/>
              <a:gd name="connsiteX4" fmla="*/ 3798277 w 4656423"/>
              <a:gd name="connsiteY4" fmla="*/ 2004646 h 2717587"/>
              <a:gd name="connsiteX5" fmla="*/ 3505200 w 4656423"/>
              <a:gd name="connsiteY5" fmla="*/ 1676400 h 2717587"/>
              <a:gd name="connsiteX6" fmla="*/ 3376246 w 4656423"/>
              <a:gd name="connsiteY6" fmla="*/ 1570893 h 2717587"/>
              <a:gd name="connsiteX7" fmla="*/ 3059723 w 4656423"/>
              <a:gd name="connsiteY7" fmla="*/ 1242646 h 2717587"/>
              <a:gd name="connsiteX8" fmla="*/ 2743200 w 4656423"/>
              <a:gd name="connsiteY8" fmla="*/ 984739 h 2717587"/>
              <a:gd name="connsiteX9" fmla="*/ 2414953 w 4656423"/>
              <a:gd name="connsiteY9" fmla="*/ 679939 h 2717587"/>
              <a:gd name="connsiteX10" fmla="*/ 1992923 w 4656423"/>
              <a:gd name="connsiteY10" fmla="*/ 410308 h 2717587"/>
              <a:gd name="connsiteX11" fmla="*/ 1664677 w 4656423"/>
              <a:gd name="connsiteY11" fmla="*/ 222739 h 2717587"/>
              <a:gd name="connsiteX12" fmla="*/ 1266092 w 4656423"/>
              <a:gd name="connsiteY12" fmla="*/ 105508 h 2717587"/>
              <a:gd name="connsiteX13" fmla="*/ 1101969 w 4656423"/>
              <a:gd name="connsiteY13" fmla="*/ 70339 h 2717587"/>
              <a:gd name="connsiteX14" fmla="*/ 984738 w 4656423"/>
              <a:gd name="connsiteY14" fmla="*/ 35170 h 2717587"/>
              <a:gd name="connsiteX15" fmla="*/ 762000 w 4656423"/>
              <a:gd name="connsiteY15" fmla="*/ 11723 h 2717587"/>
              <a:gd name="connsiteX16" fmla="*/ 679938 w 4656423"/>
              <a:gd name="connsiteY16" fmla="*/ 0 h 2717587"/>
              <a:gd name="connsiteX17" fmla="*/ 539261 w 4656423"/>
              <a:gd name="connsiteY17" fmla="*/ 11723 h 2717587"/>
              <a:gd name="connsiteX18" fmla="*/ 468923 w 4656423"/>
              <a:gd name="connsiteY18" fmla="*/ 35170 h 2717587"/>
              <a:gd name="connsiteX19" fmla="*/ 269630 w 4656423"/>
              <a:gd name="connsiteY19" fmla="*/ 70339 h 2717587"/>
              <a:gd name="connsiteX20" fmla="*/ 199292 w 4656423"/>
              <a:gd name="connsiteY20" fmla="*/ 93785 h 2717587"/>
              <a:gd name="connsiteX21" fmla="*/ 140677 w 4656423"/>
              <a:gd name="connsiteY21" fmla="*/ 105508 h 2717587"/>
              <a:gd name="connsiteX22" fmla="*/ 93784 w 4656423"/>
              <a:gd name="connsiteY22" fmla="*/ 140677 h 2717587"/>
              <a:gd name="connsiteX23" fmla="*/ 46892 w 4656423"/>
              <a:gd name="connsiteY23" fmla="*/ 211016 h 2717587"/>
              <a:gd name="connsiteX24" fmla="*/ 0 w 4656423"/>
              <a:gd name="connsiteY24" fmla="*/ 328246 h 2717587"/>
              <a:gd name="connsiteX25" fmla="*/ 11723 w 4656423"/>
              <a:gd name="connsiteY25" fmla="*/ 433754 h 2717587"/>
              <a:gd name="connsiteX26" fmla="*/ 234461 w 4656423"/>
              <a:gd name="connsiteY26" fmla="*/ 644770 h 2717587"/>
              <a:gd name="connsiteX27" fmla="*/ 492369 w 4656423"/>
              <a:gd name="connsiteY27" fmla="*/ 773723 h 2717587"/>
              <a:gd name="connsiteX28" fmla="*/ 879230 w 4656423"/>
              <a:gd name="connsiteY28" fmla="*/ 902677 h 2717587"/>
              <a:gd name="connsiteX29" fmla="*/ 1101969 w 4656423"/>
              <a:gd name="connsiteY29" fmla="*/ 973016 h 2717587"/>
              <a:gd name="connsiteX30" fmla="*/ 1207477 w 4656423"/>
              <a:gd name="connsiteY30" fmla="*/ 1008185 h 2717587"/>
              <a:gd name="connsiteX31" fmla="*/ 1336430 w 4656423"/>
              <a:gd name="connsiteY31" fmla="*/ 1066800 h 2717587"/>
              <a:gd name="connsiteX32" fmla="*/ 1453661 w 4656423"/>
              <a:gd name="connsiteY32" fmla="*/ 1113693 h 2717587"/>
              <a:gd name="connsiteX33" fmla="*/ 1828800 w 4656423"/>
              <a:gd name="connsiteY33" fmla="*/ 1324708 h 2717587"/>
              <a:gd name="connsiteX34" fmla="*/ 2215661 w 4656423"/>
              <a:gd name="connsiteY34" fmla="*/ 1535723 h 2717587"/>
              <a:gd name="connsiteX35" fmla="*/ 2297723 w 4656423"/>
              <a:gd name="connsiteY35" fmla="*/ 1582616 h 2717587"/>
              <a:gd name="connsiteX36" fmla="*/ 2403230 w 4656423"/>
              <a:gd name="connsiteY36" fmla="*/ 1629508 h 2717587"/>
              <a:gd name="connsiteX37" fmla="*/ 2602523 w 4656423"/>
              <a:gd name="connsiteY37" fmla="*/ 1746739 h 2717587"/>
              <a:gd name="connsiteX38" fmla="*/ 2790092 w 4656423"/>
              <a:gd name="connsiteY38" fmla="*/ 1828800 h 2717587"/>
              <a:gd name="connsiteX39" fmla="*/ 2907323 w 4656423"/>
              <a:gd name="connsiteY39" fmla="*/ 1899139 h 2717587"/>
              <a:gd name="connsiteX40" fmla="*/ 3223846 w 4656423"/>
              <a:gd name="connsiteY40" fmla="*/ 2016370 h 2717587"/>
              <a:gd name="connsiteX41" fmla="*/ 3364523 w 4656423"/>
              <a:gd name="connsiteY41" fmla="*/ 2063262 h 2717587"/>
              <a:gd name="connsiteX42" fmla="*/ 3458307 w 4656423"/>
              <a:gd name="connsiteY42" fmla="*/ 2110154 h 2717587"/>
              <a:gd name="connsiteX43" fmla="*/ 3727938 w 4656423"/>
              <a:gd name="connsiteY43" fmla="*/ 2203939 h 2717587"/>
              <a:gd name="connsiteX44" fmla="*/ 3892061 w 4656423"/>
              <a:gd name="connsiteY44" fmla="*/ 2262554 h 2717587"/>
              <a:gd name="connsiteX45" fmla="*/ 3962400 w 4656423"/>
              <a:gd name="connsiteY45" fmla="*/ 2309446 h 2717587"/>
              <a:gd name="connsiteX46" fmla="*/ 4021015 w 4656423"/>
              <a:gd name="connsiteY46" fmla="*/ 2332893 h 2717587"/>
              <a:gd name="connsiteX47" fmla="*/ 4185138 w 4656423"/>
              <a:gd name="connsiteY47" fmla="*/ 2438400 h 2717587"/>
              <a:gd name="connsiteX48" fmla="*/ 4372707 w 4656423"/>
              <a:gd name="connsiteY48" fmla="*/ 2532185 h 2717587"/>
              <a:gd name="connsiteX49" fmla="*/ 4525107 w 4656423"/>
              <a:gd name="connsiteY49" fmla="*/ 2602523 h 2717587"/>
              <a:gd name="connsiteX50" fmla="*/ 4560277 w 4656423"/>
              <a:gd name="connsiteY50" fmla="*/ 2625970 h 2717587"/>
              <a:gd name="connsiteX51" fmla="*/ 4595446 w 4656423"/>
              <a:gd name="connsiteY51" fmla="*/ 2684585 h 2717587"/>
              <a:gd name="connsiteX52" fmla="*/ 4654061 w 4656423"/>
              <a:gd name="connsiteY52" fmla="*/ 2708031 h 271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56423" h="2717587">
                <a:moveTo>
                  <a:pt x="4654061" y="2708031"/>
                </a:moveTo>
                <a:cubicBezTo>
                  <a:pt x="4638430" y="2680677"/>
                  <a:pt x="4634432" y="2636638"/>
                  <a:pt x="4501661" y="2520462"/>
                </a:cubicBezTo>
                <a:cubicBezTo>
                  <a:pt x="4306149" y="2349387"/>
                  <a:pt x="4513585" y="2523694"/>
                  <a:pt x="4302369" y="2368062"/>
                </a:cubicBezTo>
                <a:cubicBezTo>
                  <a:pt x="4262082" y="2338377"/>
                  <a:pt x="4226520" y="2302417"/>
                  <a:pt x="4185138" y="2274277"/>
                </a:cubicBezTo>
                <a:cubicBezTo>
                  <a:pt x="4065867" y="2193173"/>
                  <a:pt x="3889890" y="2119161"/>
                  <a:pt x="3798277" y="2004646"/>
                </a:cubicBezTo>
                <a:cubicBezTo>
                  <a:pt x="3684045" y="1861857"/>
                  <a:pt x="3661534" y="1827150"/>
                  <a:pt x="3505200" y="1676400"/>
                </a:cubicBezTo>
                <a:cubicBezTo>
                  <a:pt x="3465221" y="1637849"/>
                  <a:pt x="3415518" y="1610165"/>
                  <a:pt x="3376246" y="1570893"/>
                </a:cubicBezTo>
                <a:cubicBezTo>
                  <a:pt x="3052984" y="1247632"/>
                  <a:pt x="3474789" y="1599796"/>
                  <a:pt x="3059723" y="1242646"/>
                </a:cubicBezTo>
                <a:cubicBezTo>
                  <a:pt x="2956560" y="1153877"/>
                  <a:pt x="2839435" y="1080974"/>
                  <a:pt x="2743200" y="984739"/>
                </a:cubicBezTo>
                <a:cubicBezTo>
                  <a:pt x="2630657" y="872196"/>
                  <a:pt x="2543591" y="778891"/>
                  <a:pt x="2414953" y="679939"/>
                </a:cubicBezTo>
                <a:cubicBezTo>
                  <a:pt x="2124818" y="456759"/>
                  <a:pt x="2227567" y="545680"/>
                  <a:pt x="1992923" y="410308"/>
                </a:cubicBezTo>
                <a:cubicBezTo>
                  <a:pt x="1860920" y="334152"/>
                  <a:pt x="1807429" y="286184"/>
                  <a:pt x="1664677" y="222739"/>
                </a:cubicBezTo>
                <a:cubicBezTo>
                  <a:pt x="1591224" y="190093"/>
                  <a:pt x="1298098" y="112366"/>
                  <a:pt x="1266092" y="105508"/>
                </a:cubicBezTo>
                <a:cubicBezTo>
                  <a:pt x="1211384" y="93785"/>
                  <a:pt x="1156248" y="83909"/>
                  <a:pt x="1101969" y="70339"/>
                </a:cubicBezTo>
                <a:cubicBezTo>
                  <a:pt x="1062390" y="60444"/>
                  <a:pt x="1024451" y="44514"/>
                  <a:pt x="984738" y="35170"/>
                </a:cubicBezTo>
                <a:cubicBezTo>
                  <a:pt x="930876" y="22496"/>
                  <a:pt x="802866" y="16025"/>
                  <a:pt x="762000" y="11723"/>
                </a:cubicBezTo>
                <a:cubicBezTo>
                  <a:pt x="734520" y="8830"/>
                  <a:pt x="707292" y="3908"/>
                  <a:pt x="679938" y="0"/>
                </a:cubicBezTo>
                <a:cubicBezTo>
                  <a:pt x="633046" y="3908"/>
                  <a:pt x="585676" y="3987"/>
                  <a:pt x="539261" y="11723"/>
                </a:cubicBezTo>
                <a:cubicBezTo>
                  <a:pt x="514883" y="15786"/>
                  <a:pt x="492803" y="28802"/>
                  <a:pt x="468923" y="35170"/>
                </a:cubicBezTo>
                <a:cubicBezTo>
                  <a:pt x="375414" y="60106"/>
                  <a:pt x="361777" y="58821"/>
                  <a:pt x="269630" y="70339"/>
                </a:cubicBezTo>
                <a:cubicBezTo>
                  <a:pt x="246184" y="78154"/>
                  <a:pt x="223135" y="87282"/>
                  <a:pt x="199292" y="93785"/>
                </a:cubicBezTo>
                <a:cubicBezTo>
                  <a:pt x="180069" y="99028"/>
                  <a:pt x="158885" y="97416"/>
                  <a:pt x="140677" y="105508"/>
                </a:cubicBezTo>
                <a:cubicBezTo>
                  <a:pt x="122822" y="113443"/>
                  <a:pt x="109415" y="128954"/>
                  <a:pt x="93784" y="140677"/>
                </a:cubicBezTo>
                <a:cubicBezTo>
                  <a:pt x="78153" y="164123"/>
                  <a:pt x="59494" y="185812"/>
                  <a:pt x="46892" y="211016"/>
                </a:cubicBezTo>
                <a:cubicBezTo>
                  <a:pt x="28070" y="248660"/>
                  <a:pt x="0" y="328246"/>
                  <a:pt x="0" y="328246"/>
                </a:cubicBezTo>
                <a:cubicBezTo>
                  <a:pt x="3908" y="363415"/>
                  <a:pt x="-5222" y="402689"/>
                  <a:pt x="11723" y="433754"/>
                </a:cubicBezTo>
                <a:cubicBezTo>
                  <a:pt x="74103" y="548118"/>
                  <a:pt x="134319" y="587546"/>
                  <a:pt x="234461" y="644770"/>
                </a:cubicBezTo>
                <a:cubicBezTo>
                  <a:pt x="333735" y="701498"/>
                  <a:pt x="392179" y="732468"/>
                  <a:pt x="492369" y="773723"/>
                </a:cubicBezTo>
                <a:cubicBezTo>
                  <a:pt x="604860" y="820043"/>
                  <a:pt x="791941" y="875112"/>
                  <a:pt x="879230" y="902677"/>
                </a:cubicBezTo>
                <a:cubicBezTo>
                  <a:pt x="1136452" y="983905"/>
                  <a:pt x="943449" y="920177"/>
                  <a:pt x="1101969" y="973016"/>
                </a:cubicBezTo>
                <a:cubicBezTo>
                  <a:pt x="1137138" y="984739"/>
                  <a:pt x="1173728" y="992845"/>
                  <a:pt x="1207477" y="1008185"/>
                </a:cubicBezTo>
                <a:cubicBezTo>
                  <a:pt x="1250461" y="1027723"/>
                  <a:pt x="1293031" y="1048200"/>
                  <a:pt x="1336430" y="1066800"/>
                </a:cubicBezTo>
                <a:cubicBezTo>
                  <a:pt x="1375114" y="1083379"/>
                  <a:pt x="1415776" y="1095361"/>
                  <a:pt x="1453661" y="1113693"/>
                </a:cubicBezTo>
                <a:cubicBezTo>
                  <a:pt x="1911524" y="1335239"/>
                  <a:pt x="1530092" y="1154988"/>
                  <a:pt x="1828800" y="1324708"/>
                </a:cubicBezTo>
                <a:cubicBezTo>
                  <a:pt x="1956514" y="1397273"/>
                  <a:pt x="2086954" y="1464934"/>
                  <a:pt x="2215661" y="1535723"/>
                </a:cubicBezTo>
                <a:cubicBezTo>
                  <a:pt x="2243266" y="1550906"/>
                  <a:pt x="2268933" y="1569821"/>
                  <a:pt x="2297723" y="1582616"/>
                </a:cubicBezTo>
                <a:cubicBezTo>
                  <a:pt x="2332892" y="1598247"/>
                  <a:pt x="2369344" y="1611262"/>
                  <a:pt x="2403230" y="1629508"/>
                </a:cubicBezTo>
                <a:cubicBezTo>
                  <a:pt x="2471090" y="1666048"/>
                  <a:pt x="2534008" y="1711443"/>
                  <a:pt x="2602523" y="1746739"/>
                </a:cubicBezTo>
                <a:cubicBezTo>
                  <a:pt x="2663191" y="1777992"/>
                  <a:pt x="2729052" y="1798280"/>
                  <a:pt x="2790092" y="1828800"/>
                </a:cubicBezTo>
                <a:cubicBezTo>
                  <a:pt x="2830852" y="1849180"/>
                  <a:pt x="2865495" y="1881051"/>
                  <a:pt x="2907323" y="1899139"/>
                </a:cubicBezTo>
                <a:cubicBezTo>
                  <a:pt x="3010593" y="1943796"/>
                  <a:pt x="3117108" y="1980791"/>
                  <a:pt x="3223846" y="2016370"/>
                </a:cubicBezTo>
                <a:cubicBezTo>
                  <a:pt x="3270738" y="2032001"/>
                  <a:pt x="3318629" y="2044905"/>
                  <a:pt x="3364523" y="2063262"/>
                </a:cubicBezTo>
                <a:cubicBezTo>
                  <a:pt x="3396974" y="2076243"/>
                  <a:pt x="3425776" y="2097374"/>
                  <a:pt x="3458307" y="2110154"/>
                </a:cubicBezTo>
                <a:cubicBezTo>
                  <a:pt x="3527196" y="2137217"/>
                  <a:pt x="3640666" y="2174848"/>
                  <a:pt x="3727938" y="2203939"/>
                </a:cubicBezTo>
                <a:cubicBezTo>
                  <a:pt x="3765039" y="2216306"/>
                  <a:pt x="3862826" y="2247937"/>
                  <a:pt x="3892061" y="2262554"/>
                </a:cubicBezTo>
                <a:cubicBezTo>
                  <a:pt x="3917265" y="2275156"/>
                  <a:pt x="3937662" y="2295952"/>
                  <a:pt x="3962400" y="2309446"/>
                </a:cubicBezTo>
                <a:cubicBezTo>
                  <a:pt x="3980874" y="2319523"/>
                  <a:pt x="4002803" y="2322349"/>
                  <a:pt x="4021015" y="2332893"/>
                </a:cubicBezTo>
                <a:cubicBezTo>
                  <a:pt x="4077300" y="2365479"/>
                  <a:pt x="4126967" y="2409314"/>
                  <a:pt x="4185138" y="2438400"/>
                </a:cubicBezTo>
                <a:lnTo>
                  <a:pt x="4372707" y="2532185"/>
                </a:lnTo>
                <a:cubicBezTo>
                  <a:pt x="4500989" y="2596326"/>
                  <a:pt x="4448491" y="2576984"/>
                  <a:pt x="4525107" y="2602523"/>
                </a:cubicBezTo>
                <a:cubicBezTo>
                  <a:pt x="4536830" y="2610339"/>
                  <a:pt x="4551107" y="2615272"/>
                  <a:pt x="4560277" y="2625970"/>
                </a:cubicBezTo>
                <a:cubicBezTo>
                  <a:pt x="4575106" y="2643270"/>
                  <a:pt x="4583370" y="2665263"/>
                  <a:pt x="4595446" y="2684585"/>
                </a:cubicBezTo>
                <a:cubicBezTo>
                  <a:pt x="4602913" y="2696533"/>
                  <a:pt x="4669692" y="2735385"/>
                  <a:pt x="4654061" y="270803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A10BCF8-2315-4638-8D73-9DB7F9B5C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35" t="36240" r="31418" b="42564"/>
          <a:stretch/>
        </p:blipFill>
        <p:spPr>
          <a:xfrm>
            <a:off x="8811358" y="3114964"/>
            <a:ext cx="2366595" cy="19531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CCD8D8-4828-4FB1-BC6F-F8B91FB5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221" y="6155179"/>
            <a:ext cx="10600774" cy="6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0AE8F-FE5D-48B4-8F16-2E73E6C9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Самостоятельно разместите оставшиеся изображения под заголовком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DBCEF6-4B1B-45EE-818D-D04B3BF05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894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E30AD6-B9C3-4365-89D2-4229C1A1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365124"/>
            <a:ext cx="10515600" cy="1325563"/>
          </a:xfrm>
        </p:spPr>
        <p:txBody>
          <a:bodyPr/>
          <a:lstStyle/>
          <a:p>
            <a:r>
              <a:rPr lang="ru-RU" dirty="0"/>
              <a:t>Копирование в буфер ссылки на размещение картинки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DAFDB04-EC83-4603-A97E-2A7BA4E5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9" t="6667" r="35961" b="34701"/>
          <a:stretch/>
        </p:blipFill>
        <p:spPr>
          <a:xfrm>
            <a:off x="838200" y="2110154"/>
            <a:ext cx="5943600" cy="4021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D8E1C8-7B1D-452E-A774-99DA02FC41AC}"/>
              </a:ext>
            </a:extLst>
          </p:cNvPr>
          <p:cNvSpPr txBox="1"/>
          <p:nvPr/>
        </p:nvSpPr>
        <p:spPr>
          <a:xfrm>
            <a:off x="5873261" y="1027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https://pskgu.ru/projects/pgu/storage/phone/logo_pskovgu.gif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090526-61AA-4609-AB3B-1400D1D9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30951"/>
            <a:ext cx="107442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46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463A9-DAF3-40F4-90E8-6C05F6C8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Размещение логотипа перед заголовком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3C92C6-F859-4BA9-9FB3-12A947458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7D956F-C9DD-4E9C-8642-667C89B44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316165"/>
            <a:ext cx="5524500" cy="1562100"/>
          </a:xfrm>
          <a:prstGeom prst="rect">
            <a:avLst/>
          </a:prstGeom>
        </p:spPr>
      </p:pic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04ED6522-66DC-422F-9D20-05A7F0ABDF65}"/>
              </a:ext>
            </a:extLst>
          </p:cNvPr>
          <p:cNvSpPr/>
          <p:nvPr/>
        </p:nvSpPr>
        <p:spPr>
          <a:xfrm>
            <a:off x="2262553" y="2297724"/>
            <a:ext cx="4325816" cy="1562100"/>
          </a:xfrm>
          <a:custGeom>
            <a:avLst/>
            <a:gdLst>
              <a:gd name="connsiteX0" fmla="*/ 0 w 3094892"/>
              <a:gd name="connsiteY0" fmla="*/ 1125415 h 1137138"/>
              <a:gd name="connsiteX1" fmla="*/ 58615 w 3094892"/>
              <a:gd name="connsiteY1" fmla="*/ 1113692 h 1137138"/>
              <a:gd name="connsiteX2" fmla="*/ 293077 w 3094892"/>
              <a:gd name="connsiteY2" fmla="*/ 1090246 h 1137138"/>
              <a:gd name="connsiteX3" fmla="*/ 363415 w 3094892"/>
              <a:gd name="connsiteY3" fmla="*/ 1019908 h 1137138"/>
              <a:gd name="connsiteX4" fmla="*/ 468923 w 3094892"/>
              <a:gd name="connsiteY4" fmla="*/ 949569 h 1137138"/>
              <a:gd name="connsiteX5" fmla="*/ 515815 w 3094892"/>
              <a:gd name="connsiteY5" fmla="*/ 914400 h 1137138"/>
              <a:gd name="connsiteX6" fmla="*/ 574431 w 3094892"/>
              <a:gd name="connsiteY6" fmla="*/ 879231 h 1137138"/>
              <a:gd name="connsiteX7" fmla="*/ 621323 w 3094892"/>
              <a:gd name="connsiteY7" fmla="*/ 832338 h 1137138"/>
              <a:gd name="connsiteX8" fmla="*/ 750277 w 3094892"/>
              <a:gd name="connsiteY8" fmla="*/ 738554 h 1137138"/>
              <a:gd name="connsiteX9" fmla="*/ 890954 w 3094892"/>
              <a:gd name="connsiteY9" fmla="*/ 597877 h 1137138"/>
              <a:gd name="connsiteX10" fmla="*/ 949569 w 3094892"/>
              <a:gd name="connsiteY10" fmla="*/ 550985 h 1137138"/>
              <a:gd name="connsiteX11" fmla="*/ 1148861 w 3094892"/>
              <a:gd name="connsiteY11" fmla="*/ 351692 h 1137138"/>
              <a:gd name="connsiteX12" fmla="*/ 1184031 w 3094892"/>
              <a:gd name="connsiteY12" fmla="*/ 293077 h 1137138"/>
              <a:gd name="connsiteX13" fmla="*/ 1359877 w 3094892"/>
              <a:gd name="connsiteY13" fmla="*/ 152400 h 1137138"/>
              <a:gd name="connsiteX14" fmla="*/ 1430215 w 3094892"/>
              <a:gd name="connsiteY14" fmla="*/ 117231 h 1137138"/>
              <a:gd name="connsiteX15" fmla="*/ 1477108 w 3094892"/>
              <a:gd name="connsiteY15" fmla="*/ 82062 h 1137138"/>
              <a:gd name="connsiteX16" fmla="*/ 1617784 w 3094892"/>
              <a:gd name="connsiteY16" fmla="*/ 58615 h 1137138"/>
              <a:gd name="connsiteX17" fmla="*/ 1723292 w 3094892"/>
              <a:gd name="connsiteY17" fmla="*/ 35169 h 1137138"/>
              <a:gd name="connsiteX18" fmla="*/ 1934308 w 3094892"/>
              <a:gd name="connsiteY18" fmla="*/ 11723 h 1137138"/>
              <a:gd name="connsiteX19" fmla="*/ 2051538 w 3094892"/>
              <a:gd name="connsiteY19" fmla="*/ 0 h 1137138"/>
              <a:gd name="connsiteX20" fmla="*/ 2625969 w 3094892"/>
              <a:gd name="connsiteY20" fmla="*/ 46892 h 1137138"/>
              <a:gd name="connsiteX21" fmla="*/ 2895600 w 3094892"/>
              <a:gd name="connsiteY21" fmla="*/ 152400 h 1137138"/>
              <a:gd name="connsiteX22" fmla="*/ 2954215 w 3094892"/>
              <a:gd name="connsiteY22" fmla="*/ 175846 h 1137138"/>
              <a:gd name="connsiteX23" fmla="*/ 3001108 w 3094892"/>
              <a:gd name="connsiteY23" fmla="*/ 222738 h 1137138"/>
              <a:gd name="connsiteX24" fmla="*/ 3036277 w 3094892"/>
              <a:gd name="connsiteY24" fmla="*/ 293077 h 1137138"/>
              <a:gd name="connsiteX25" fmla="*/ 3094892 w 3094892"/>
              <a:gd name="connsiteY25" fmla="*/ 457200 h 1137138"/>
              <a:gd name="connsiteX26" fmla="*/ 3083169 w 3094892"/>
              <a:gd name="connsiteY26" fmla="*/ 633046 h 1137138"/>
              <a:gd name="connsiteX27" fmla="*/ 3036277 w 3094892"/>
              <a:gd name="connsiteY27" fmla="*/ 668215 h 1137138"/>
              <a:gd name="connsiteX28" fmla="*/ 2977661 w 3094892"/>
              <a:gd name="connsiteY28" fmla="*/ 726831 h 1137138"/>
              <a:gd name="connsiteX29" fmla="*/ 2872154 w 3094892"/>
              <a:gd name="connsiteY29" fmla="*/ 785446 h 1137138"/>
              <a:gd name="connsiteX30" fmla="*/ 2790092 w 3094892"/>
              <a:gd name="connsiteY30" fmla="*/ 797169 h 1137138"/>
              <a:gd name="connsiteX31" fmla="*/ 2356338 w 3094892"/>
              <a:gd name="connsiteY31" fmla="*/ 844062 h 1137138"/>
              <a:gd name="connsiteX32" fmla="*/ 1688123 w 3094892"/>
              <a:gd name="connsiteY32" fmla="*/ 855785 h 1137138"/>
              <a:gd name="connsiteX33" fmla="*/ 1418492 w 3094892"/>
              <a:gd name="connsiteY33" fmla="*/ 890954 h 1137138"/>
              <a:gd name="connsiteX34" fmla="*/ 1336431 w 3094892"/>
              <a:gd name="connsiteY34" fmla="*/ 902677 h 1137138"/>
              <a:gd name="connsiteX35" fmla="*/ 1266092 w 3094892"/>
              <a:gd name="connsiteY35" fmla="*/ 926123 h 1137138"/>
              <a:gd name="connsiteX36" fmla="*/ 1125415 w 3094892"/>
              <a:gd name="connsiteY36" fmla="*/ 949569 h 1137138"/>
              <a:gd name="connsiteX37" fmla="*/ 1055077 w 3094892"/>
              <a:gd name="connsiteY37" fmla="*/ 973015 h 1137138"/>
              <a:gd name="connsiteX38" fmla="*/ 984738 w 3094892"/>
              <a:gd name="connsiteY38" fmla="*/ 984738 h 1137138"/>
              <a:gd name="connsiteX39" fmla="*/ 902677 w 3094892"/>
              <a:gd name="connsiteY39" fmla="*/ 1008185 h 1137138"/>
              <a:gd name="connsiteX40" fmla="*/ 855784 w 3094892"/>
              <a:gd name="connsiteY40" fmla="*/ 1031631 h 1137138"/>
              <a:gd name="connsiteX41" fmla="*/ 773723 w 3094892"/>
              <a:gd name="connsiteY41" fmla="*/ 1043354 h 1137138"/>
              <a:gd name="connsiteX42" fmla="*/ 691661 w 3094892"/>
              <a:gd name="connsiteY42" fmla="*/ 1066800 h 1137138"/>
              <a:gd name="connsiteX43" fmla="*/ 562708 w 3094892"/>
              <a:gd name="connsiteY43" fmla="*/ 1078523 h 1137138"/>
              <a:gd name="connsiteX44" fmla="*/ 422031 w 3094892"/>
              <a:gd name="connsiteY44" fmla="*/ 1101969 h 1137138"/>
              <a:gd name="connsiteX45" fmla="*/ 386861 w 3094892"/>
              <a:gd name="connsiteY45" fmla="*/ 1113692 h 1137138"/>
              <a:gd name="connsiteX46" fmla="*/ 269631 w 3094892"/>
              <a:gd name="connsiteY46" fmla="*/ 1125415 h 1137138"/>
              <a:gd name="connsiteX47" fmla="*/ 199292 w 3094892"/>
              <a:gd name="connsiteY47" fmla="*/ 1137138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94892" h="1137138">
                <a:moveTo>
                  <a:pt x="0" y="1125415"/>
                </a:moveTo>
                <a:cubicBezTo>
                  <a:pt x="19538" y="1121507"/>
                  <a:pt x="38832" y="1116066"/>
                  <a:pt x="58615" y="1113692"/>
                </a:cubicBezTo>
                <a:cubicBezTo>
                  <a:pt x="136599" y="1104334"/>
                  <a:pt x="216184" y="1106265"/>
                  <a:pt x="293077" y="1090246"/>
                </a:cubicBezTo>
                <a:cubicBezTo>
                  <a:pt x="341472" y="1080164"/>
                  <a:pt x="336175" y="1047148"/>
                  <a:pt x="363415" y="1019908"/>
                </a:cubicBezTo>
                <a:cubicBezTo>
                  <a:pt x="423289" y="960034"/>
                  <a:pt x="412880" y="968250"/>
                  <a:pt x="468923" y="949569"/>
                </a:cubicBezTo>
                <a:cubicBezTo>
                  <a:pt x="484554" y="937846"/>
                  <a:pt x="499558" y="925238"/>
                  <a:pt x="515815" y="914400"/>
                </a:cubicBezTo>
                <a:cubicBezTo>
                  <a:pt x="534774" y="901761"/>
                  <a:pt x="556445" y="893220"/>
                  <a:pt x="574431" y="879231"/>
                </a:cubicBezTo>
                <a:cubicBezTo>
                  <a:pt x="591880" y="865660"/>
                  <a:pt x="603874" y="845909"/>
                  <a:pt x="621323" y="832338"/>
                </a:cubicBezTo>
                <a:cubicBezTo>
                  <a:pt x="752832" y="730052"/>
                  <a:pt x="599850" y="880623"/>
                  <a:pt x="750277" y="738554"/>
                </a:cubicBezTo>
                <a:cubicBezTo>
                  <a:pt x="798490" y="693020"/>
                  <a:pt x="839170" y="639304"/>
                  <a:pt x="890954" y="597877"/>
                </a:cubicBezTo>
                <a:cubicBezTo>
                  <a:pt x="910492" y="582246"/>
                  <a:pt x="932420" y="569205"/>
                  <a:pt x="949569" y="550985"/>
                </a:cubicBezTo>
                <a:cubicBezTo>
                  <a:pt x="1141084" y="347500"/>
                  <a:pt x="1004370" y="448021"/>
                  <a:pt x="1148861" y="351692"/>
                </a:cubicBezTo>
                <a:cubicBezTo>
                  <a:pt x="1160584" y="332154"/>
                  <a:pt x="1168704" y="309937"/>
                  <a:pt x="1184031" y="293077"/>
                </a:cubicBezTo>
                <a:cubicBezTo>
                  <a:pt x="1209916" y="264603"/>
                  <a:pt x="1330382" y="171361"/>
                  <a:pt x="1359877" y="152400"/>
                </a:cubicBezTo>
                <a:cubicBezTo>
                  <a:pt x="1381927" y="138225"/>
                  <a:pt x="1407737" y="130718"/>
                  <a:pt x="1430215" y="117231"/>
                </a:cubicBezTo>
                <a:cubicBezTo>
                  <a:pt x="1446969" y="107179"/>
                  <a:pt x="1459253" y="89997"/>
                  <a:pt x="1477108" y="82062"/>
                </a:cubicBezTo>
                <a:cubicBezTo>
                  <a:pt x="1494036" y="74538"/>
                  <a:pt x="1611381" y="59816"/>
                  <a:pt x="1617784" y="58615"/>
                </a:cubicBezTo>
                <a:cubicBezTo>
                  <a:pt x="1653194" y="51976"/>
                  <a:pt x="1687654" y="40449"/>
                  <a:pt x="1723292" y="35169"/>
                </a:cubicBezTo>
                <a:cubicBezTo>
                  <a:pt x="1793299" y="24798"/>
                  <a:pt x="1863939" y="19262"/>
                  <a:pt x="1934308" y="11723"/>
                </a:cubicBezTo>
                <a:lnTo>
                  <a:pt x="2051538" y="0"/>
                </a:lnTo>
                <a:cubicBezTo>
                  <a:pt x="2243015" y="15631"/>
                  <a:pt x="2436912" y="12757"/>
                  <a:pt x="2625969" y="46892"/>
                </a:cubicBezTo>
                <a:cubicBezTo>
                  <a:pt x="2720946" y="64041"/>
                  <a:pt x="2805770" y="117110"/>
                  <a:pt x="2895600" y="152400"/>
                </a:cubicBezTo>
                <a:lnTo>
                  <a:pt x="2954215" y="175846"/>
                </a:lnTo>
                <a:cubicBezTo>
                  <a:pt x="2969846" y="191477"/>
                  <a:pt x="2988431" y="204629"/>
                  <a:pt x="3001108" y="222738"/>
                </a:cubicBezTo>
                <a:cubicBezTo>
                  <a:pt x="3016141" y="244213"/>
                  <a:pt x="3025292" y="269276"/>
                  <a:pt x="3036277" y="293077"/>
                </a:cubicBezTo>
                <a:cubicBezTo>
                  <a:pt x="3076856" y="380999"/>
                  <a:pt x="3068811" y="365917"/>
                  <a:pt x="3094892" y="457200"/>
                </a:cubicBezTo>
                <a:cubicBezTo>
                  <a:pt x="3090984" y="515815"/>
                  <a:pt x="3098892" y="576444"/>
                  <a:pt x="3083169" y="633046"/>
                </a:cubicBezTo>
                <a:cubicBezTo>
                  <a:pt x="3077940" y="651872"/>
                  <a:pt x="3050880" y="655234"/>
                  <a:pt x="3036277" y="668215"/>
                </a:cubicBezTo>
                <a:cubicBezTo>
                  <a:pt x="3015625" y="686573"/>
                  <a:pt x="2998313" y="708473"/>
                  <a:pt x="2977661" y="726831"/>
                </a:cubicBezTo>
                <a:cubicBezTo>
                  <a:pt x="2944520" y="756290"/>
                  <a:pt x="2915968" y="774493"/>
                  <a:pt x="2872154" y="785446"/>
                </a:cubicBezTo>
                <a:cubicBezTo>
                  <a:pt x="2845347" y="792148"/>
                  <a:pt x="2817510" y="793742"/>
                  <a:pt x="2790092" y="797169"/>
                </a:cubicBezTo>
                <a:cubicBezTo>
                  <a:pt x="2728488" y="804869"/>
                  <a:pt x="2404079" y="843224"/>
                  <a:pt x="2356338" y="844062"/>
                </a:cubicBezTo>
                <a:lnTo>
                  <a:pt x="1688123" y="855785"/>
                </a:lnTo>
                <a:lnTo>
                  <a:pt x="1418492" y="890954"/>
                </a:lnTo>
                <a:lnTo>
                  <a:pt x="1336431" y="902677"/>
                </a:lnTo>
                <a:cubicBezTo>
                  <a:pt x="1312985" y="910492"/>
                  <a:pt x="1290174" y="920566"/>
                  <a:pt x="1266092" y="926123"/>
                </a:cubicBezTo>
                <a:cubicBezTo>
                  <a:pt x="1157066" y="951283"/>
                  <a:pt x="1216346" y="924770"/>
                  <a:pt x="1125415" y="949569"/>
                </a:cubicBezTo>
                <a:cubicBezTo>
                  <a:pt x="1101572" y="956072"/>
                  <a:pt x="1079053" y="967021"/>
                  <a:pt x="1055077" y="973015"/>
                </a:cubicBezTo>
                <a:cubicBezTo>
                  <a:pt x="1032017" y="978780"/>
                  <a:pt x="1007899" y="979393"/>
                  <a:pt x="984738" y="984738"/>
                </a:cubicBezTo>
                <a:cubicBezTo>
                  <a:pt x="957018" y="991135"/>
                  <a:pt x="929413" y="998463"/>
                  <a:pt x="902677" y="1008185"/>
                </a:cubicBezTo>
                <a:cubicBezTo>
                  <a:pt x="886253" y="1014157"/>
                  <a:pt x="872644" y="1027033"/>
                  <a:pt x="855784" y="1031631"/>
                </a:cubicBezTo>
                <a:cubicBezTo>
                  <a:pt x="829126" y="1038901"/>
                  <a:pt x="801077" y="1039446"/>
                  <a:pt x="773723" y="1043354"/>
                </a:cubicBezTo>
                <a:cubicBezTo>
                  <a:pt x="749610" y="1051392"/>
                  <a:pt x="716196" y="1063529"/>
                  <a:pt x="691661" y="1066800"/>
                </a:cubicBezTo>
                <a:cubicBezTo>
                  <a:pt x="648878" y="1072504"/>
                  <a:pt x="605692" y="1074615"/>
                  <a:pt x="562708" y="1078523"/>
                </a:cubicBezTo>
                <a:cubicBezTo>
                  <a:pt x="438467" y="1109583"/>
                  <a:pt x="623282" y="1065378"/>
                  <a:pt x="422031" y="1101969"/>
                </a:cubicBezTo>
                <a:cubicBezTo>
                  <a:pt x="409873" y="1104180"/>
                  <a:pt x="399075" y="1111813"/>
                  <a:pt x="386861" y="1113692"/>
                </a:cubicBezTo>
                <a:cubicBezTo>
                  <a:pt x="348046" y="1119663"/>
                  <a:pt x="308599" y="1120544"/>
                  <a:pt x="269631" y="1125415"/>
                </a:cubicBezTo>
                <a:cubicBezTo>
                  <a:pt x="246045" y="1128363"/>
                  <a:pt x="222738" y="1133230"/>
                  <a:pt x="199292" y="113713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9758D-5932-4ECB-9C7B-D7CB65A54F26}"/>
              </a:ext>
            </a:extLst>
          </p:cNvPr>
          <p:cNvSpPr txBox="1"/>
          <p:nvPr/>
        </p:nvSpPr>
        <p:spPr>
          <a:xfrm>
            <a:off x="3332005" y="2782669"/>
            <a:ext cx="3155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Размещение интернет-ссылки</a:t>
            </a:r>
          </a:p>
          <a:p>
            <a:r>
              <a:rPr lang="ru-RU" dirty="0"/>
              <a:t> на размещаемую картинку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29742-FEAA-4551-A459-EAA0DC8C124F}"/>
              </a:ext>
            </a:extLst>
          </p:cNvPr>
          <p:cNvSpPr txBox="1"/>
          <p:nvPr/>
        </p:nvSpPr>
        <p:spPr>
          <a:xfrm>
            <a:off x="3784896" y="1388825"/>
            <a:ext cx="609600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https://pskgu.ru/projects/pgu/storage/phone/logo_pskovgu.gif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5A1C728-FB54-40BF-BCE3-B463182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6330951"/>
            <a:ext cx="10744200" cy="3238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CFBCA693-2522-7A00-38F9-9CD39561ED21}"/>
              </a:ext>
            </a:extLst>
          </p:cNvPr>
          <p:cNvCxnSpPr/>
          <p:nvPr/>
        </p:nvCxnSpPr>
        <p:spPr>
          <a:xfrm flipV="1">
            <a:off x="723900" y="3851715"/>
            <a:ext cx="1656266" cy="245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71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A305C-2941-4494-B340-69428D98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 тега фигура для оформления картинки и подписи к ней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BE3BF2-1040-4F32-8B67-78648140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0" y="2290848"/>
            <a:ext cx="3666080" cy="141484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D03A75-9B74-49C2-B5DE-E39F1C03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809" y="2610151"/>
            <a:ext cx="1332409" cy="228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761074-DEFC-4FFF-BFB6-AAE924EF7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88" y="3105064"/>
            <a:ext cx="4033451" cy="600633"/>
          </a:xfrm>
          <a:prstGeom prst="rect">
            <a:avLst/>
          </a:prstGeom>
        </p:spPr>
      </p:pic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033C730C-5238-4E7B-800C-49F53AE05ECE}"/>
              </a:ext>
            </a:extLst>
          </p:cNvPr>
          <p:cNvSpPr/>
          <p:nvPr/>
        </p:nvSpPr>
        <p:spPr>
          <a:xfrm>
            <a:off x="4473145" y="2324186"/>
            <a:ext cx="3280927" cy="1000898"/>
          </a:xfrm>
          <a:custGeom>
            <a:avLst/>
            <a:gdLst>
              <a:gd name="connsiteX0" fmla="*/ 0 w 3280927"/>
              <a:gd name="connsiteY0" fmla="*/ 951471 h 1000898"/>
              <a:gd name="connsiteX1" fmla="*/ 86498 w 3280927"/>
              <a:gd name="connsiteY1" fmla="*/ 932936 h 1000898"/>
              <a:gd name="connsiteX2" fmla="*/ 148281 w 3280927"/>
              <a:gd name="connsiteY2" fmla="*/ 908222 h 1000898"/>
              <a:gd name="connsiteX3" fmla="*/ 240957 w 3280927"/>
              <a:gd name="connsiteY3" fmla="*/ 889687 h 1000898"/>
              <a:gd name="connsiteX4" fmla="*/ 407773 w 3280927"/>
              <a:gd name="connsiteY4" fmla="*/ 852617 h 1000898"/>
              <a:gd name="connsiteX5" fmla="*/ 475736 w 3280927"/>
              <a:gd name="connsiteY5" fmla="*/ 834082 h 1000898"/>
              <a:gd name="connsiteX6" fmla="*/ 556054 w 3280927"/>
              <a:gd name="connsiteY6" fmla="*/ 827903 h 1000898"/>
              <a:gd name="connsiteX7" fmla="*/ 784654 w 3280927"/>
              <a:gd name="connsiteY7" fmla="*/ 772298 h 1000898"/>
              <a:gd name="connsiteX8" fmla="*/ 920579 w 3280927"/>
              <a:gd name="connsiteY8" fmla="*/ 729049 h 1000898"/>
              <a:gd name="connsiteX9" fmla="*/ 1161536 w 3280927"/>
              <a:gd name="connsiteY9" fmla="*/ 593125 h 1000898"/>
              <a:gd name="connsiteX10" fmla="*/ 1322173 w 3280927"/>
              <a:gd name="connsiteY10" fmla="*/ 395417 h 1000898"/>
              <a:gd name="connsiteX11" fmla="*/ 1421027 w 3280927"/>
              <a:gd name="connsiteY11" fmla="*/ 296563 h 1000898"/>
              <a:gd name="connsiteX12" fmla="*/ 1606379 w 3280927"/>
              <a:gd name="connsiteY12" fmla="*/ 135925 h 1000898"/>
              <a:gd name="connsiteX13" fmla="*/ 1822622 w 3280927"/>
              <a:gd name="connsiteY13" fmla="*/ 49427 h 1000898"/>
              <a:gd name="connsiteX14" fmla="*/ 2137719 w 3280927"/>
              <a:gd name="connsiteY14" fmla="*/ 0 h 1000898"/>
              <a:gd name="connsiteX15" fmla="*/ 2557849 w 3280927"/>
              <a:gd name="connsiteY15" fmla="*/ 37071 h 1000898"/>
              <a:gd name="connsiteX16" fmla="*/ 2817341 w 3280927"/>
              <a:gd name="connsiteY16" fmla="*/ 74141 h 1000898"/>
              <a:gd name="connsiteX17" fmla="*/ 3126260 w 3280927"/>
              <a:gd name="connsiteY17" fmla="*/ 154460 h 1000898"/>
              <a:gd name="connsiteX18" fmla="*/ 3163330 w 3280927"/>
              <a:gd name="connsiteY18" fmla="*/ 172995 h 1000898"/>
              <a:gd name="connsiteX19" fmla="*/ 3243649 w 3280927"/>
              <a:gd name="connsiteY19" fmla="*/ 253314 h 1000898"/>
              <a:gd name="connsiteX20" fmla="*/ 3280719 w 3280927"/>
              <a:gd name="connsiteY20" fmla="*/ 395417 h 1000898"/>
              <a:gd name="connsiteX21" fmla="*/ 3274541 w 3280927"/>
              <a:gd name="connsiteY21" fmla="*/ 420130 h 1000898"/>
              <a:gd name="connsiteX22" fmla="*/ 3150973 w 3280927"/>
              <a:gd name="connsiteY22" fmla="*/ 506627 h 1000898"/>
              <a:gd name="connsiteX23" fmla="*/ 3064476 w 3280927"/>
              <a:gd name="connsiteY23" fmla="*/ 543698 h 1000898"/>
              <a:gd name="connsiteX24" fmla="*/ 2903838 w 3280927"/>
              <a:gd name="connsiteY24" fmla="*/ 593125 h 1000898"/>
              <a:gd name="connsiteX25" fmla="*/ 2798806 w 3280927"/>
              <a:gd name="connsiteY25" fmla="*/ 611660 h 1000898"/>
              <a:gd name="connsiteX26" fmla="*/ 2625811 w 3280927"/>
              <a:gd name="connsiteY26" fmla="*/ 661087 h 1000898"/>
              <a:gd name="connsiteX27" fmla="*/ 2508422 w 3280927"/>
              <a:gd name="connsiteY27" fmla="*/ 679622 h 1000898"/>
              <a:gd name="connsiteX28" fmla="*/ 2286000 w 3280927"/>
              <a:gd name="connsiteY28" fmla="*/ 698157 h 1000898"/>
              <a:gd name="connsiteX29" fmla="*/ 1686698 w 3280927"/>
              <a:gd name="connsiteY29" fmla="*/ 710514 h 1000898"/>
              <a:gd name="connsiteX30" fmla="*/ 1495168 w 3280927"/>
              <a:gd name="connsiteY30" fmla="*/ 729049 h 1000898"/>
              <a:gd name="connsiteX31" fmla="*/ 1303638 w 3280927"/>
              <a:gd name="connsiteY31" fmla="*/ 772298 h 1000898"/>
              <a:gd name="connsiteX32" fmla="*/ 1217141 w 3280927"/>
              <a:gd name="connsiteY32" fmla="*/ 797011 h 1000898"/>
              <a:gd name="connsiteX33" fmla="*/ 1149179 w 3280927"/>
              <a:gd name="connsiteY33" fmla="*/ 803190 h 1000898"/>
              <a:gd name="connsiteX34" fmla="*/ 1075038 w 3280927"/>
              <a:gd name="connsiteY34" fmla="*/ 815546 h 1000898"/>
              <a:gd name="connsiteX35" fmla="*/ 970006 w 3280927"/>
              <a:gd name="connsiteY35" fmla="*/ 846438 h 1000898"/>
              <a:gd name="connsiteX36" fmla="*/ 908222 w 3280927"/>
              <a:gd name="connsiteY36" fmla="*/ 858795 h 1000898"/>
              <a:gd name="connsiteX37" fmla="*/ 858795 w 3280927"/>
              <a:gd name="connsiteY37" fmla="*/ 877330 h 1000898"/>
              <a:gd name="connsiteX38" fmla="*/ 784654 w 3280927"/>
              <a:gd name="connsiteY38" fmla="*/ 889687 h 1000898"/>
              <a:gd name="connsiteX39" fmla="*/ 766119 w 3280927"/>
              <a:gd name="connsiteY39" fmla="*/ 895865 h 1000898"/>
              <a:gd name="connsiteX40" fmla="*/ 716692 w 3280927"/>
              <a:gd name="connsiteY40" fmla="*/ 914400 h 1000898"/>
              <a:gd name="connsiteX41" fmla="*/ 654908 w 3280927"/>
              <a:gd name="connsiteY41" fmla="*/ 932936 h 1000898"/>
              <a:gd name="connsiteX42" fmla="*/ 611660 w 3280927"/>
              <a:gd name="connsiteY42" fmla="*/ 957649 h 1000898"/>
              <a:gd name="connsiteX43" fmla="*/ 599303 w 3280927"/>
              <a:gd name="connsiteY43" fmla="*/ 976184 h 1000898"/>
              <a:gd name="connsiteX44" fmla="*/ 574590 w 3280927"/>
              <a:gd name="connsiteY44" fmla="*/ 994719 h 1000898"/>
              <a:gd name="connsiteX45" fmla="*/ 568411 w 3280927"/>
              <a:gd name="connsiteY45" fmla="*/ 1000898 h 100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80927" h="1000898">
                <a:moveTo>
                  <a:pt x="0" y="951471"/>
                </a:moveTo>
                <a:cubicBezTo>
                  <a:pt x="20068" y="947457"/>
                  <a:pt x="73877" y="936922"/>
                  <a:pt x="86498" y="932936"/>
                </a:cubicBezTo>
                <a:cubicBezTo>
                  <a:pt x="107649" y="926257"/>
                  <a:pt x="127130" y="914901"/>
                  <a:pt x="148281" y="908222"/>
                </a:cubicBezTo>
                <a:cubicBezTo>
                  <a:pt x="191978" y="894423"/>
                  <a:pt x="201083" y="898145"/>
                  <a:pt x="240957" y="889687"/>
                </a:cubicBezTo>
                <a:cubicBezTo>
                  <a:pt x="296679" y="877867"/>
                  <a:pt x="352818" y="867604"/>
                  <a:pt x="407773" y="852617"/>
                </a:cubicBezTo>
                <a:cubicBezTo>
                  <a:pt x="430427" y="846439"/>
                  <a:pt x="452574" y="837942"/>
                  <a:pt x="475736" y="834082"/>
                </a:cubicBezTo>
                <a:cubicBezTo>
                  <a:pt x="502222" y="829668"/>
                  <a:pt x="529281" y="829963"/>
                  <a:pt x="556054" y="827903"/>
                </a:cubicBezTo>
                <a:cubicBezTo>
                  <a:pt x="620839" y="812953"/>
                  <a:pt x="714409" y="793584"/>
                  <a:pt x="784654" y="772298"/>
                </a:cubicBezTo>
                <a:cubicBezTo>
                  <a:pt x="830157" y="758509"/>
                  <a:pt x="877739" y="749675"/>
                  <a:pt x="920579" y="729049"/>
                </a:cubicBezTo>
                <a:cubicBezTo>
                  <a:pt x="996254" y="692613"/>
                  <a:pt x="1097576" y="657085"/>
                  <a:pt x="1161536" y="593125"/>
                </a:cubicBezTo>
                <a:cubicBezTo>
                  <a:pt x="1278583" y="476078"/>
                  <a:pt x="1245337" y="492742"/>
                  <a:pt x="1322173" y="395417"/>
                </a:cubicBezTo>
                <a:cubicBezTo>
                  <a:pt x="1367751" y="337685"/>
                  <a:pt x="1364920" y="348801"/>
                  <a:pt x="1421027" y="296563"/>
                </a:cubicBezTo>
                <a:cubicBezTo>
                  <a:pt x="1470184" y="250796"/>
                  <a:pt x="1539042" y="172399"/>
                  <a:pt x="1606379" y="135925"/>
                </a:cubicBezTo>
                <a:cubicBezTo>
                  <a:pt x="1637140" y="119263"/>
                  <a:pt x="1808553" y="53013"/>
                  <a:pt x="1822622" y="49427"/>
                </a:cubicBezTo>
                <a:cubicBezTo>
                  <a:pt x="1871148" y="37058"/>
                  <a:pt x="2071458" y="9466"/>
                  <a:pt x="2137719" y="0"/>
                </a:cubicBezTo>
                <a:cubicBezTo>
                  <a:pt x="2615110" y="20757"/>
                  <a:pt x="2257154" y="-7714"/>
                  <a:pt x="2557849" y="37071"/>
                </a:cubicBezTo>
                <a:cubicBezTo>
                  <a:pt x="2630465" y="47886"/>
                  <a:pt x="2741553" y="54791"/>
                  <a:pt x="2817341" y="74141"/>
                </a:cubicBezTo>
                <a:cubicBezTo>
                  <a:pt x="3225148" y="178261"/>
                  <a:pt x="2820777" y="93363"/>
                  <a:pt x="3126260" y="154460"/>
                </a:cubicBezTo>
                <a:cubicBezTo>
                  <a:pt x="3138617" y="160638"/>
                  <a:pt x="3151971" y="165131"/>
                  <a:pt x="3163330" y="172995"/>
                </a:cubicBezTo>
                <a:cubicBezTo>
                  <a:pt x="3200959" y="199046"/>
                  <a:pt x="3214259" y="219025"/>
                  <a:pt x="3243649" y="253314"/>
                </a:cubicBezTo>
                <a:cubicBezTo>
                  <a:pt x="3254609" y="288935"/>
                  <a:pt x="3277813" y="354729"/>
                  <a:pt x="3280719" y="395417"/>
                </a:cubicBezTo>
                <a:cubicBezTo>
                  <a:pt x="3281324" y="403887"/>
                  <a:pt x="3280988" y="414604"/>
                  <a:pt x="3274541" y="420130"/>
                </a:cubicBezTo>
                <a:cubicBezTo>
                  <a:pt x="3236367" y="452850"/>
                  <a:pt x="3197185" y="486821"/>
                  <a:pt x="3150973" y="506627"/>
                </a:cubicBezTo>
                <a:cubicBezTo>
                  <a:pt x="3122141" y="518984"/>
                  <a:pt x="3093601" y="532048"/>
                  <a:pt x="3064476" y="543698"/>
                </a:cubicBezTo>
                <a:cubicBezTo>
                  <a:pt x="3009251" y="565788"/>
                  <a:pt x="2963059" y="580170"/>
                  <a:pt x="2903838" y="593125"/>
                </a:cubicBezTo>
                <a:cubicBezTo>
                  <a:pt x="2869108" y="600722"/>
                  <a:pt x="2833428" y="603582"/>
                  <a:pt x="2798806" y="611660"/>
                </a:cubicBezTo>
                <a:cubicBezTo>
                  <a:pt x="2619904" y="653403"/>
                  <a:pt x="2823195" y="620449"/>
                  <a:pt x="2625811" y="661087"/>
                </a:cubicBezTo>
                <a:cubicBezTo>
                  <a:pt x="2587010" y="669075"/>
                  <a:pt x="2547698" y="674454"/>
                  <a:pt x="2508422" y="679622"/>
                </a:cubicBezTo>
                <a:cubicBezTo>
                  <a:pt x="2444211" y="688071"/>
                  <a:pt x="2351821" y="696425"/>
                  <a:pt x="2286000" y="698157"/>
                </a:cubicBezTo>
                <a:lnTo>
                  <a:pt x="1686698" y="710514"/>
                </a:lnTo>
                <a:cubicBezTo>
                  <a:pt x="1611667" y="714927"/>
                  <a:pt x="1567323" y="714618"/>
                  <a:pt x="1495168" y="729049"/>
                </a:cubicBezTo>
                <a:cubicBezTo>
                  <a:pt x="1430988" y="741885"/>
                  <a:pt x="1366571" y="754318"/>
                  <a:pt x="1303638" y="772298"/>
                </a:cubicBezTo>
                <a:cubicBezTo>
                  <a:pt x="1274806" y="780536"/>
                  <a:pt x="1246545" y="791130"/>
                  <a:pt x="1217141" y="797011"/>
                </a:cubicBezTo>
                <a:cubicBezTo>
                  <a:pt x="1194835" y="801472"/>
                  <a:pt x="1171735" y="800248"/>
                  <a:pt x="1149179" y="803190"/>
                </a:cubicBezTo>
                <a:cubicBezTo>
                  <a:pt x="1124335" y="806431"/>
                  <a:pt x="1099650" y="810858"/>
                  <a:pt x="1075038" y="815546"/>
                </a:cubicBezTo>
                <a:cubicBezTo>
                  <a:pt x="947977" y="839748"/>
                  <a:pt x="1087514" y="813797"/>
                  <a:pt x="970006" y="846438"/>
                </a:cubicBezTo>
                <a:cubicBezTo>
                  <a:pt x="949770" y="852059"/>
                  <a:pt x="928458" y="853174"/>
                  <a:pt x="908222" y="858795"/>
                </a:cubicBezTo>
                <a:cubicBezTo>
                  <a:pt x="891268" y="863504"/>
                  <a:pt x="875866" y="873062"/>
                  <a:pt x="858795" y="877330"/>
                </a:cubicBezTo>
                <a:cubicBezTo>
                  <a:pt x="834488" y="883407"/>
                  <a:pt x="784654" y="889687"/>
                  <a:pt x="784654" y="889687"/>
                </a:cubicBezTo>
                <a:cubicBezTo>
                  <a:pt x="778476" y="891746"/>
                  <a:pt x="772239" y="893639"/>
                  <a:pt x="766119" y="895865"/>
                </a:cubicBezTo>
                <a:cubicBezTo>
                  <a:pt x="749582" y="901878"/>
                  <a:pt x="733385" y="908836"/>
                  <a:pt x="716692" y="914400"/>
                </a:cubicBezTo>
                <a:cubicBezTo>
                  <a:pt x="696294" y="921199"/>
                  <a:pt x="674790" y="924749"/>
                  <a:pt x="654908" y="932936"/>
                </a:cubicBezTo>
                <a:cubicBezTo>
                  <a:pt x="639555" y="939258"/>
                  <a:pt x="626076" y="949411"/>
                  <a:pt x="611660" y="957649"/>
                </a:cubicBezTo>
                <a:cubicBezTo>
                  <a:pt x="607541" y="963827"/>
                  <a:pt x="604554" y="970933"/>
                  <a:pt x="599303" y="976184"/>
                </a:cubicBezTo>
                <a:cubicBezTo>
                  <a:pt x="592022" y="983465"/>
                  <a:pt x="582631" y="988286"/>
                  <a:pt x="574590" y="994719"/>
                </a:cubicBezTo>
                <a:cubicBezTo>
                  <a:pt x="572315" y="996539"/>
                  <a:pt x="570471" y="998838"/>
                  <a:pt x="568411" y="10008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89D7E9-A0B4-4B28-A301-0A3E53A1F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753" y="2842489"/>
            <a:ext cx="2911608" cy="586511"/>
          </a:xfrm>
          <a:prstGeom prst="rect">
            <a:avLst/>
          </a:prstGeom>
        </p:spPr>
      </p:pic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4F8ACF59-897F-4A0A-9445-374BEA3E991A}"/>
              </a:ext>
            </a:extLst>
          </p:cNvPr>
          <p:cNvSpPr/>
          <p:nvPr/>
        </p:nvSpPr>
        <p:spPr>
          <a:xfrm>
            <a:off x="8779476" y="2842098"/>
            <a:ext cx="1130643" cy="475735"/>
          </a:xfrm>
          <a:custGeom>
            <a:avLst/>
            <a:gdLst>
              <a:gd name="connsiteX0" fmla="*/ 0 w 1130643"/>
              <a:gd name="connsiteY0" fmla="*/ 376881 h 475735"/>
              <a:gd name="connsiteX1" fmla="*/ 129746 w 1130643"/>
              <a:gd name="connsiteY1" fmla="*/ 370703 h 475735"/>
              <a:gd name="connsiteX2" fmla="*/ 160637 w 1130643"/>
              <a:gd name="connsiteY2" fmla="*/ 364524 h 475735"/>
              <a:gd name="connsiteX3" fmla="*/ 228600 w 1130643"/>
              <a:gd name="connsiteY3" fmla="*/ 358346 h 475735"/>
              <a:gd name="connsiteX4" fmla="*/ 265670 w 1130643"/>
              <a:gd name="connsiteY4" fmla="*/ 352167 h 475735"/>
              <a:gd name="connsiteX5" fmla="*/ 321275 w 1130643"/>
              <a:gd name="connsiteY5" fmla="*/ 345989 h 475735"/>
              <a:gd name="connsiteX6" fmla="*/ 432486 w 1130643"/>
              <a:gd name="connsiteY6" fmla="*/ 327454 h 475735"/>
              <a:gd name="connsiteX7" fmla="*/ 451021 w 1130643"/>
              <a:gd name="connsiteY7" fmla="*/ 296562 h 475735"/>
              <a:gd name="connsiteX8" fmla="*/ 475735 w 1130643"/>
              <a:gd name="connsiteY8" fmla="*/ 271849 h 475735"/>
              <a:gd name="connsiteX9" fmla="*/ 488092 w 1130643"/>
              <a:gd name="connsiteY9" fmla="*/ 216243 h 475735"/>
              <a:gd name="connsiteX10" fmla="*/ 475735 w 1130643"/>
              <a:gd name="connsiteY10" fmla="*/ 166816 h 475735"/>
              <a:gd name="connsiteX11" fmla="*/ 463378 w 1130643"/>
              <a:gd name="connsiteY11" fmla="*/ 148281 h 475735"/>
              <a:gd name="connsiteX12" fmla="*/ 438664 w 1130643"/>
              <a:gd name="connsiteY12" fmla="*/ 105032 h 475735"/>
              <a:gd name="connsiteX13" fmla="*/ 407773 w 1130643"/>
              <a:gd name="connsiteY13" fmla="*/ 55605 h 475735"/>
              <a:gd name="connsiteX14" fmla="*/ 426308 w 1130643"/>
              <a:gd name="connsiteY14" fmla="*/ 24713 h 475735"/>
              <a:gd name="connsiteX15" fmla="*/ 475735 w 1130643"/>
              <a:gd name="connsiteY15" fmla="*/ 12357 h 475735"/>
              <a:gd name="connsiteX16" fmla="*/ 605481 w 1130643"/>
              <a:gd name="connsiteY16" fmla="*/ 0 h 475735"/>
              <a:gd name="connsiteX17" fmla="*/ 1013254 w 1130643"/>
              <a:gd name="connsiteY17" fmla="*/ 12357 h 475735"/>
              <a:gd name="connsiteX18" fmla="*/ 1068859 w 1130643"/>
              <a:gd name="connsiteY18" fmla="*/ 24713 h 475735"/>
              <a:gd name="connsiteX19" fmla="*/ 1130643 w 1130643"/>
              <a:gd name="connsiteY19" fmla="*/ 98854 h 475735"/>
              <a:gd name="connsiteX20" fmla="*/ 1124464 w 1130643"/>
              <a:gd name="connsiteY20" fmla="*/ 160638 h 475735"/>
              <a:gd name="connsiteX21" fmla="*/ 1118286 w 1130643"/>
              <a:gd name="connsiteY21" fmla="*/ 185351 h 475735"/>
              <a:gd name="connsiteX22" fmla="*/ 1062681 w 1130643"/>
              <a:gd name="connsiteY22" fmla="*/ 234778 h 475735"/>
              <a:gd name="connsiteX23" fmla="*/ 1037967 w 1130643"/>
              <a:gd name="connsiteY23" fmla="*/ 259492 h 475735"/>
              <a:gd name="connsiteX24" fmla="*/ 976183 w 1130643"/>
              <a:gd name="connsiteY24" fmla="*/ 296562 h 475735"/>
              <a:gd name="connsiteX25" fmla="*/ 902043 w 1130643"/>
              <a:gd name="connsiteY25" fmla="*/ 339811 h 475735"/>
              <a:gd name="connsiteX26" fmla="*/ 858794 w 1130643"/>
              <a:gd name="connsiteY26" fmla="*/ 370703 h 475735"/>
              <a:gd name="connsiteX27" fmla="*/ 815546 w 1130643"/>
              <a:gd name="connsiteY27" fmla="*/ 389238 h 475735"/>
              <a:gd name="connsiteX28" fmla="*/ 797010 w 1130643"/>
              <a:gd name="connsiteY28" fmla="*/ 401595 h 475735"/>
              <a:gd name="connsiteX29" fmla="*/ 679621 w 1130643"/>
              <a:gd name="connsiteY29" fmla="*/ 426308 h 475735"/>
              <a:gd name="connsiteX30" fmla="*/ 630194 w 1130643"/>
              <a:gd name="connsiteY30" fmla="*/ 432486 h 475735"/>
              <a:gd name="connsiteX31" fmla="*/ 531340 w 1130643"/>
              <a:gd name="connsiteY31" fmla="*/ 444843 h 475735"/>
              <a:gd name="connsiteX32" fmla="*/ 426308 w 1130643"/>
              <a:gd name="connsiteY32" fmla="*/ 451022 h 475735"/>
              <a:gd name="connsiteX33" fmla="*/ 358346 w 1130643"/>
              <a:gd name="connsiteY33" fmla="*/ 463378 h 475735"/>
              <a:gd name="connsiteX34" fmla="*/ 315097 w 1130643"/>
              <a:gd name="connsiteY34" fmla="*/ 469557 h 475735"/>
              <a:gd name="connsiteX35" fmla="*/ 148281 w 1130643"/>
              <a:gd name="connsiteY35" fmla="*/ 475735 h 475735"/>
              <a:gd name="connsiteX36" fmla="*/ 30892 w 1130643"/>
              <a:gd name="connsiteY36" fmla="*/ 463378 h 47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30643" h="475735">
                <a:moveTo>
                  <a:pt x="0" y="376881"/>
                </a:moveTo>
                <a:cubicBezTo>
                  <a:pt x="43249" y="374822"/>
                  <a:pt x="86576" y="374024"/>
                  <a:pt x="129746" y="370703"/>
                </a:cubicBezTo>
                <a:cubicBezTo>
                  <a:pt x="140216" y="369898"/>
                  <a:pt x="150217" y="365827"/>
                  <a:pt x="160637" y="364524"/>
                </a:cubicBezTo>
                <a:cubicBezTo>
                  <a:pt x="183209" y="361702"/>
                  <a:pt x="206008" y="361004"/>
                  <a:pt x="228600" y="358346"/>
                </a:cubicBezTo>
                <a:cubicBezTo>
                  <a:pt x="241041" y="356882"/>
                  <a:pt x="253253" y="353823"/>
                  <a:pt x="265670" y="352167"/>
                </a:cubicBezTo>
                <a:cubicBezTo>
                  <a:pt x="284155" y="349702"/>
                  <a:pt x="302827" y="348722"/>
                  <a:pt x="321275" y="345989"/>
                </a:cubicBezTo>
                <a:cubicBezTo>
                  <a:pt x="358451" y="340482"/>
                  <a:pt x="432486" y="327454"/>
                  <a:pt x="432486" y="327454"/>
                </a:cubicBezTo>
                <a:cubicBezTo>
                  <a:pt x="438664" y="317157"/>
                  <a:pt x="443648" y="306041"/>
                  <a:pt x="451021" y="296562"/>
                </a:cubicBezTo>
                <a:cubicBezTo>
                  <a:pt x="458174" y="287366"/>
                  <a:pt x="468964" y="281329"/>
                  <a:pt x="475735" y="271849"/>
                </a:cubicBezTo>
                <a:cubicBezTo>
                  <a:pt x="482346" y="262593"/>
                  <a:pt x="487628" y="219028"/>
                  <a:pt x="488092" y="216243"/>
                </a:cubicBezTo>
                <a:cubicBezTo>
                  <a:pt x="485743" y="204498"/>
                  <a:pt x="482066" y="179479"/>
                  <a:pt x="475735" y="166816"/>
                </a:cubicBezTo>
                <a:cubicBezTo>
                  <a:pt x="472414" y="160174"/>
                  <a:pt x="467497" y="154459"/>
                  <a:pt x="463378" y="148281"/>
                </a:cubicBezTo>
                <a:cubicBezTo>
                  <a:pt x="452366" y="115244"/>
                  <a:pt x="463602" y="142439"/>
                  <a:pt x="438664" y="105032"/>
                </a:cubicBezTo>
                <a:cubicBezTo>
                  <a:pt x="427887" y="88866"/>
                  <a:pt x="407773" y="55605"/>
                  <a:pt x="407773" y="55605"/>
                </a:cubicBezTo>
                <a:cubicBezTo>
                  <a:pt x="413951" y="45308"/>
                  <a:pt x="416177" y="31160"/>
                  <a:pt x="426308" y="24713"/>
                </a:cubicBezTo>
                <a:cubicBezTo>
                  <a:pt x="440636" y="15596"/>
                  <a:pt x="459187" y="16176"/>
                  <a:pt x="475735" y="12357"/>
                </a:cubicBezTo>
                <a:cubicBezTo>
                  <a:pt x="527441" y="425"/>
                  <a:pt x="532492" y="4562"/>
                  <a:pt x="605481" y="0"/>
                </a:cubicBezTo>
                <a:cubicBezTo>
                  <a:pt x="741405" y="4119"/>
                  <a:pt x="877460" y="5115"/>
                  <a:pt x="1013254" y="12357"/>
                </a:cubicBezTo>
                <a:cubicBezTo>
                  <a:pt x="1032214" y="13368"/>
                  <a:pt x="1052310" y="15404"/>
                  <a:pt x="1068859" y="24713"/>
                </a:cubicBezTo>
                <a:cubicBezTo>
                  <a:pt x="1100099" y="42285"/>
                  <a:pt x="1113694" y="70605"/>
                  <a:pt x="1130643" y="98854"/>
                </a:cubicBezTo>
                <a:cubicBezTo>
                  <a:pt x="1128583" y="119449"/>
                  <a:pt x="1127391" y="140149"/>
                  <a:pt x="1124464" y="160638"/>
                </a:cubicBezTo>
                <a:cubicBezTo>
                  <a:pt x="1123263" y="169044"/>
                  <a:pt x="1122786" y="178150"/>
                  <a:pt x="1118286" y="185351"/>
                </a:cubicBezTo>
                <a:cubicBezTo>
                  <a:pt x="1108549" y="200930"/>
                  <a:pt x="1075164" y="223682"/>
                  <a:pt x="1062681" y="234778"/>
                </a:cubicBezTo>
                <a:cubicBezTo>
                  <a:pt x="1053973" y="242518"/>
                  <a:pt x="1047447" y="252720"/>
                  <a:pt x="1037967" y="259492"/>
                </a:cubicBezTo>
                <a:cubicBezTo>
                  <a:pt x="1018423" y="273452"/>
                  <a:pt x="994937" y="281558"/>
                  <a:pt x="976183" y="296562"/>
                </a:cubicBezTo>
                <a:cubicBezTo>
                  <a:pt x="903955" y="354347"/>
                  <a:pt x="992012" y="288400"/>
                  <a:pt x="902043" y="339811"/>
                </a:cubicBezTo>
                <a:cubicBezTo>
                  <a:pt x="886661" y="348601"/>
                  <a:pt x="874176" y="361913"/>
                  <a:pt x="858794" y="370703"/>
                </a:cubicBezTo>
                <a:cubicBezTo>
                  <a:pt x="845176" y="378485"/>
                  <a:pt x="829574" y="382224"/>
                  <a:pt x="815546" y="389238"/>
                </a:cubicBezTo>
                <a:cubicBezTo>
                  <a:pt x="808904" y="392559"/>
                  <a:pt x="803905" y="398837"/>
                  <a:pt x="797010" y="401595"/>
                </a:cubicBezTo>
                <a:cubicBezTo>
                  <a:pt x="764005" y="414797"/>
                  <a:pt x="711175" y="421575"/>
                  <a:pt x="679621" y="426308"/>
                </a:cubicBezTo>
                <a:cubicBezTo>
                  <a:pt x="663201" y="428771"/>
                  <a:pt x="646631" y="430138"/>
                  <a:pt x="630194" y="432486"/>
                </a:cubicBezTo>
                <a:cubicBezTo>
                  <a:pt x="569731" y="441124"/>
                  <a:pt x="610509" y="438979"/>
                  <a:pt x="531340" y="444843"/>
                </a:cubicBezTo>
                <a:cubicBezTo>
                  <a:pt x="496365" y="447434"/>
                  <a:pt x="461319" y="448962"/>
                  <a:pt x="426308" y="451022"/>
                </a:cubicBezTo>
                <a:cubicBezTo>
                  <a:pt x="394170" y="457449"/>
                  <a:pt x="392608" y="458107"/>
                  <a:pt x="358346" y="463378"/>
                </a:cubicBezTo>
                <a:cubicBezTo>
                  <a:pt x="343953" y="465592"/>
                  <a:pt x="329635" y="468702"/>
                  <a:pt x="315097" y="469557"/>
                </a:cubicBezTo>
                <a:cubicBezTo>
                  <a:pt x="259550" y="472825"/>
                  <a:pt x="203886" y="473676"/>
                  <a:pt x="148281" y="475735"/>
                </a:cubicBezTo>
                <a:lnTo>
                  <a:pt x="30892" y="46337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F39167F-A348-461D-AF73-2661E7FB5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311" y="4140373"/>
            <a:ext cx="3160498" cy="123294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4D1B773-5575-4A7F-9F13-65A1748BD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940" y="4304821"/>
            <a:ext cx="1780145" cy="224074"/>
          </a:xfrm>
          <a:prstGeom prst="rect">
            <a:avLst/>
          </a:prstGeom>
        </p:spPr>
      </p:pic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5A20858-8C92-4C77-9ED0-173B011C8EEE}"/>
              </a:ext>
            </a:extLst>
          </p:cNvPr>
          <p:cNvSpPr/>
          <p:nvPr/>
        </p:nvSpPr>
        <p:spPr>
          <a:xfrm>
            <a:off x="3138616" y="4075029"/>
            <a:ext cx="5640860" cy="939114"/>
          </a:xfrm>
          <a:custGeom>
            <a:avLst/>
            <a:gdLst>
              <a:gd name="connsiteX0" fmla="*/ 0 w 3200400"/>
              <a:gd name="connsiteY0" fmla="*/ 877330 h 939114"/>
              <a:gd name="connsiteX1" fmla="*/ 98854 w 3200400"/>
              <a:gd name="connsiteY1" fmla="*/ 871152 h 939114"/>
              <a:gd name="connsiteX2" fmla="*/ 216243 w 3200400"/>
              <a:gd name="connsiteY2" fmla="*/ 846438 h 939114"/>
              <a:gd name="connsiteX3" fmla="*/ 296562 w 3200400"/>
              <a:gd name="connsiteY3" fmla="*/ 821725 h 939114"/>
              <a:gd name="connsiteX4" fmla="*/ 376881 w 3200400"/>
              <a:gd name="connsiteY4" fmla="*/ 815546 h 939114"/>
              <a:gd name="connsiteX5" fmla="*/ 494270 w 3200400"/>
              <a:gd name="connsiteY5" fmla="*/ 778476 h 939114"/>
              <a:gd name="connsiteX6" fmla="*/ 673443 w 3200400"/>
              <a:gd name="connsiteY6" fmla="*/ 741406 h 939114"/>
              <a:gd name="connsiteX7" fmla="*/ 747584 w 3200400"/>
              <a:gd name="connsiteY7" fmla="*/ 710514 h 939114"/>
              <a:gd name="connsiteX8" fmla="*/ 784654 w 3200400"/>
              <a:gd name="connsiteY8" fmla="*/ 691979 h 939114"/>
              <a:gd name="connsiteX9" fmla="*/ 846438 w 3200400"/>
              <a:gd name="connsiteY9" fmla="*/ 673444 h 939114"/>
              <a:gd name="connsiteX10" fmla="*/ 914400 w 3200400"/>
              <a:gd name="connsiteY10" fmla="*/ 636373 h 939114"/>
              <a:gd name="connsiteX11" fmla="*/ 976184 w 3200400"/>
              <a:gd name="connsiteY11" fmla="*/ 611660 h 939114"/>
              <a:gd name="connsiteX12" fmla="*/ 1068860 w 3200400"/>
              <a:gd name="connsiteY12" fmla="*/ 537519 h 939114"/>
              <a:gd name="connsiteX13" fmla="*/ 1099752 w 3200400"/>
              <a:gd name="connsiteY13" fmla="*/ 481914 h 939114"/>
              <a:gd name="connsiteX14" fmla="*/ 1143000 w 3200400"/>
              <a:gd name="connsiteY14" fmla="*/ 413952 h 939114"/>
              <a:gd name="connsiteX15" fmla="*/ 1173892 w 3200400"/>
              <a:gd name="connsiteY15" fmla="*/ 308919 h 939114"/>
              <a:gd name="connsiteX16" fmla="*/ 1198606 w 3200400"/>
              <a:gd name="connsiteY16" fmla="*/ 265671 h 939114"/>
              <a:gd name="connsiteX17" fmla="*/ 1210962 w 3200400"/>
              <a:gd name="connsiteY17" fmla="*/ 228600 h 939114"/>
              <a:gd name="connsiteX18" fmla="*/ 1235676 w 3200400"/>
              <a:gd name="connsiteY18" fmla="*/ 191530 h 939114"/>
              <a:gd name="connsiteX19" fmla="*/ 1322173 w 3200400"/>
              <a:gd name="connsiteY19" fmla="*/ 98854 h 939114"/>
              <a:gd name="connsiteX20" fmla="*/ 1390135 w 3200400"/>
              <a:gd name="connsiteY20" fmla="*/ 67963 h 939114"/>
              <a:gd name="connsiteX21" fmla="*/ 1526060 w 3200400"/>
              <a:gd name="connsiteY21" fmla="*/ 37071 h 939114"/>
              <a:gd name="connsiteX22" fmla="*/ 1581665 w 3200400"/>
              <a:gd name="connsiteY22" fmla="*/ 24714 h 939114"/>
              <a:gd name="connsiteX23" fmla="*/ 1705233 w 3200400"/>
              <a:gd name="connsiteY23" fmla="*/ 12357 h 939114"/>
              <a:gd name="connsiteX24" fmla="*/ 1773195 w 3200400"/>
              <a:gd name="connsiteY24" fmla="*/ 6179 h 939114"/>
              <a:gd name="connsiteX25" fmla="*/ 1970903 w 3200400"/>
              <a:gd name="connsiteY25" fmla="*/ 0 h 939114"/>
              <a:gd name="connsiteX26" fmla="*/ 2273643 w 3200400"/>
              <a:gd name="connsiteY26" fmla="*/ 18536 h 939114"/>
              <a:gd name="connsiteX27" fmla="*/ 2718487 w 3200400"/>
              <a:gd name="connsiteY27" fmla="*/ 55606 h 939114"/>
              <a:gd name="connsiteX28" fmla="*/ 2774092 w 3200400"/>
              <a:gd name="connsiteY28" fmla="*/ 67963 h 939114"/>
              <a:gd name="connsiteX29" fmla="*/ 2842054 w 3200400"/>
              <a:gd name="connsiteY29" fmla="*/ 74141 h 939114"/>
              <a:gd name="connsiteX30" fmla="*/ 2916195 w 3200400"/>
              <a:gd name="connsiteY30" fmla="*/ 92676 h 939114"/>
              <a:gd name="connsiteX31" fmla="*/ 3039762 w 3200400"/>
              <a:gd name="connsiteY31" fmla="*/ 123568 h 939114"/>
              <a:gd name="connsiteX32" fmla="*/ 3089189 w 3200400"/>
              <a:gd name="connsiteY32" fmla="*/ 135925 h 939114"/>
              <a:gd name="connsiteX33" fmla="*/ 3144795 w 3200400"/>
              <a:gd name="connsiteY33" fmla="*/ 166817 h 939114"/>
              <a:gd name="connsiteX34" fmla="*/ 3188043 w 3200400"/>
              <a:gd name="connsiteY34" fmla="*/ 228600 h 939114"/>
              <a:gd name="connsiteX35" fmla="*/ 3200400 w 3200400"/>
              <a:gd name="connsiteY35" fmla="*/ 259492 h 939114"/>
              <a:gd name="connsiteX36" fmla="*/ 3169508 w 3200400"/>
              <a:gd name="connsiteY36" fmla="*/ 383060 h 939114"/>
              <a:gd name="connsiteX37" fmla="*/ 3045941 w 3200400"/>
              <a:gd name="connsiteY37" fmla="*/ 432487 h 939114"/>
              <a:gd name="connsiteX38" fmla="*/ 2829698 w 3200400"/>
              <a:gd name="connsiteY38" fmla="*/ 469557 h 939114"/>
              <a:gd name="connsiteX39" fmla="*/ 2712308 w 3200400"/>
              <a:gd name="connsiteY39" fmla="*/ 475736 h 939114"/>
              <a:gd name="connsiteX40" fmla="*/ 2286000 w 3200400"/>
              <a:gd name="connsiteY40" fmla="*/ 488092 h 939114"/>
              <a:gd name="connsiteX41" fmla="*/ 1865870 w 3200400"/>
              <a:gd name="connsiteY41" fmla="*/ 549876 h 939114"/>
              <a:gd name="connsiteX42" fmla="*/ 1717589 w 3200400"/>
              <a:gd name="connsiteY42" fmla="*/ 593125 h 939114"/>
              <a:gd name="connsiteX43" fmla="*/ 1618735 w 3200400"/>
              <a:gd name="connsiteY43" fmla="*/ 611660 h 939114"/>
              <a:gd name="connsiteX44" fmla="*/ 1433384 w 3200400"/>
              <a:gd name="connsiteY44" fmla="*/ 661087 h 939114"/>
              <a:gd name="connsiteX45" fmla="*/ 1254211 w 3200400"/>
              <a:gd name="connsiteY45" fmla="*/ 710514 h 939114"/>
              <a:gd name="connsiteX46" fmla="*/ 1000898 w 3200400"/>
              <a:gd name="connsiteY46" fmla="*/ 790833 h 939114"/>
              <a:gd name="connsiteX47" fmla="*/ 945292 w 3200400"/>
              <a:gd name="connsiteY47" fmla="*/ 809368 h 939114"/>
              <a:gd name="connsiteX48" fmla="*/ 895865 w 3200400"/>
              <a:gd name="connsiteY48" fmla="*/ 821725 h 939114"/>
              <a:gd name="connsiteX49" fmla="*/ 846438 w 3200400"/>
              <a:gd name="connsiteY49" fmla="*/ 840260 h 939114"/>
              <a:gd name="connsiteX50" fmla="*/ 790833 w 3200400"/>
              <a:gd name="connsiteY50" fmla="*/ 858795 h 939114"/>
              <a:gd name="connsiteX51" fmla="*/ 741406 w 3200400"/>
              <a:gd name="connsiteY51" fmla="*/ 877330 h 939114"/>
              <a:gd name="connsiteX52" fmla="*/ 661087 w 3200400"/>
              <a:gd name="connsiteY52" fmla="*/ 895865 h 939114"/>
              <a:gd name="connsiteX53" fmla="*/ 611660 w 3200400"/>
              <a:gd name="connsiteY53" fmla="*/ 908222 h 939114"/>
              <a:gd name="connsiteX54" fmla="*/ 395416 w 3200400"/>
              <a:gd name="connsiteY54" fmla="*/ 914400 h 939114"/>
              <a:gd name="connsiteX55" fmla="*/ 364525 w 3200400"/>
              <a:gd name="connsiteY55" fmla="*/ 920579 h 939114"/>
              <a:gd name="connsiteX56" fmla="*/ 321276 w 3200400"/>
              <a:gd name="connsiteY56" fmla="*/ 932936 h 939114"/>
              <a:gd name="connsiteX57" fmla="*/ 284206 w 3200400"/>
              <a:gd name="connsiteY57" fmla="*/ 939114 h 93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200400" h="939114">
                <a:moveTo>
                  <a:pt x="0" y="877330"/>
                </a:moveTo>
                <a:cubicBezTo>
                  <a:pt x="32951" y="875271"/>
                  <a:pt x="66170" y="875821"/>
                  <a:pt x="98854" y="871152"/>
                </a:cubicBezTo>
                <a:cubicBezTo>
                  <a:pt x="138440" y="865497"/>
                  <a:pt x="178024" y="858198"/>
                  <a:pt x="216243" y="846438"/>
                </a:cubicBezTo>
                <a:cubicBezTo>
                  <a:pt x="243016" y="838200"/>
                  <a:pt x="269054" y="827015"/>
                  <a:pt x="296562" y="821725"/>
                </a:cubicBezTo>
                <a:cubicBezTo>
                  <a:pt x="322931" y="816654"/>
                  <a:pt x="350108" y="817606"/>
                  <a:pt x="376881" y="815546"/>
                </a:cubicBezTo>
                <a:cubicBezTo>
                  <a:pt x="494927" y="789316"/>
                  <a:pt x="367211" y="820829"/>
                  <a:pt x="494270" y="778476"/>
                </a:cubicBezTo>
                <a:cubicBezTo>
                  <a:pt x="552573" y="759041"/>
                  <a:pt x="612884" y="750057"/>
                  <a:pt x="673443" y="741406"/>
                </a:cubicBezTo>
                <a:cubicBezTo>
                  <a:pt x="775394" y="690432"/>
                  <a:pt x="647223" y="752332"/>
                  <a:pt x="747584" y="710514"/>
                </a:cubicBezTo>
                <a:cubicBezTo>
                  <a:pt x="760336" y="705200"/>
                  <a:pt x="771718" y="696830"/>
                  <a:pt x="784654" y="691979"/>
                </a:cubicBezTo>
                <a:cubicBezTo>
                  <a:pt x="804786" y="684429"/>
                  <a:pt x="826675" y="681914"/>
                  <a:pt x="846438" y="673444"/>
                </a:cubicBezTo>
                <a:cubicBezTo>
                  <a:pt x="870157" y="663279"/>
                  <a:pt x="891102" y="647467"/>
                  <a:pt x="914400" y="636373"/>
                </a:cubicBezTo>
                <a:cubicBezTo>
                  <a:pt x="934426" y="626837"/>
                  <a:pt x="956794" y="622432"/>
                  <a:pt x="976184" y="611660"/>
                </a:cubicBezTo>
                <a:cubicBezTo>
                  <a:pt x="999142" y="598906"/>
                  <a:pt x="1048383" y="555071"/>
                  <a:pt x="1068860" y="537519"/>
                </a:cubicBezTo>
                <a:cubicBezTo>
                  <a:pt x="1079157" y="518984"/>
                  <a:pt x="1088843" y="500096"/>
                  <a:pt x="1099752" y="481914"/>
                </a:cubicBezTo>
                <a:cubicBezTo>
                  <a:pt x="1113567" y="458889"/>
                  <a:pt x="1130494" y="437714"/>
                  <a:pt x="1143000" y="413952"/>
                </a:cubicBezTo>
                <a:cubicBezTo>
                  <a:pt x="1178844" y="345847"/>
                  <a:pt x="1146234" y="382672"/>
                  <a:pt x="1173892" y="308919"/>
                </a:cubicBezTo>
                <a:cubicBezTo>
                  <a:pt x="1179722" y="293372"/>
                  <a:pt x="1191648" y="280747"/>
                  <a:pt x="1198606" y="265671"/>
                </a:cubicBezTo>
                <a:cubicBezTo>
                  <a:pt x="1204064" y="253845"/>
                  <a:pt x="1205137" y="240250"/>
                  <a:pt x="1210962" y="228600"/>
                </a:cubicBezTo>
                <a:cubicBezTo>
                  <a:pt x="1217603" y="215317"/>
                  <a:pt x="1226655" y="203327"/>
                  <a:pt x="1235676" y="191530"/>
                </a:cubicBezTo>
                <a:cubicBezTo>
                  <a:pt x="1266287" y="151501"/>
                  <a:pt x="1283448" y="124670"/>
                  <a:pt x="1322173" y="98854"/>
                </a:cubicBezTo>
                <a:cubicBezTo>
                  <a:pt x="1333136" y="91546"/>
                  <a:pt x="1385728" y="69587"/>
                  <a:pt x="1390135" y="67963"/>
                </a:cubicBezTo>
                <a:cubicBezTo>
                  <a:pt x="1471654" y="37930"/>
                  <a:pt x="1448093" y="44867"/>
                  <a:pt x="1526060" y="37071"/>
                </a:cubicBezTo>
                <a:cubicBezTo>
                  <a:pt x="1544595" y="32952"/>
                  <a:pt x="1562856" y="27308"/>
                  <a:pt x="1581665" y="24714"/>
                </a:cubicBezTo>
                <a:cubicBezTo>
                  <a:pt x="1622672" y="19058"/>
                  <a:pt x="1664031" y="16344"/>
                  <a:pt x="1705233" y="12357"/>
                </a:cubicBezTo>
                <a:cubicBezTo>
                  <a:pt x="1727875" y="10166"/>
                  <a:pt x="1750459" y="6890"/>
                  <a:pt x="1773195" y="6179"/>
                </a:cubicBezTo>
                <a:lnTo>
                  <a:pt x="1970903" y="0"/>
                </a:lnTo>
                <a:cubicBezTo>
                  <a:pt x="2193867" y="9291"/>
                  <a:pt x="2045778" y="1230"/>
                  <a:pt x="2273643" y="18536"/>
                </a:cubicBezTo>
                <a:cubicBezTo>
                  <a:pt x="2664260" y="48203"/>
                  <a:pt x="2489824" y="30199"/>
                  <a:pt x="2718487" y="55606"/>
                </a:cubicBezTo>
                <a:cubicBezTo>
                  <a:pt x="2737022" y="59725"/>
                  <a:pt x="2755315" y="65146"/>
                  <a:pt x="2774092" y="67963"/>
                </a:cubicBezTo>
                <a:cubicBezTo>
                  <a:pt x="2796588" y="71337"/>
                  <a:pt x="2819643" y="70244"/>
                  <a:pt x="2842054" y="74141"/>
                </a:cubicBezTo>
                <a:cubicBezTo>
                  <a:pt x="2867152" y="78506"/>
                  <a:pt x="2891354" y="87030"/>
                  <a:pt x="2916195" y="92676"/>
                </a:cubicBezTo>
                <a:cubicBezTo>
                  <a:pt x="3078998" y="129677"/>
                  <a:pt x="2876029" y="78086"/>
                  <a:pt x="3039762" y="123568"/>
                </a:cubicBezTo>
                <a:cubicBezTo>
                  <a:pt x="3056125" y="128113"/>
                  <a:pt x="3073078" y="130555"/>
                  <a:pt x="3089189" y="135925"/>
                </a:cubicBezTo>
                <a:cubicBezTo>
                  <a:pt x="3102484" y="140357"/>
                  <a:pt x="3134897" y="160878"/>
                  <a:pt x="3144795" y="166817"/>
                </a:cubicBezTo>
                <a:cubicBezTo>
                  <a:pt x="3164651" y="191637"/>
                  <a:pt x="3173978" y="200470"/>
                  <a:pt x="3188043" y="228600"/>
                </a:cubicBezTo>
                <a:cubicBezTo>
                  <a:pt x="3193003" y="238520"/>
                  <a:pt x="3196281" y="249195"/>
                  <a:pt x="3200400" y="259492"/>
                </a:cubicBezTo>
                <a:cubicBezTo>
                  <a:pt x="3190103" y="300681"/>
                  <a:pt x="3187880" y="344784"/>
                  <a:pt x="3169508" y="383060"/>
                </a:cubicBezTo>
                <a:cubicBezTo>
                  <a:pt x="3152714" y="418048"/>
                  <a:pt x="3067817" y="428385"/>
                  <a:pt x="3045941" y="432487"/>
                </a:cubicBezTo>
                <a:cubicBezTo>
                  <a:pt x="2974061" y="445964"/>
                  <a:pt x="2902729" y="465713"/>
                  <a:pt x="2829698" y="469557"/>
                </a:cubicBezTo>
                <a:lnTo>
                  <a:pt x="2712308" y="475736"/>
                </a:lnTo>
                <a:cubicBezTo>
                  <a:pt x="2617435" y="479457"/>
                  <a:pt x="2373538" y="485726"/>
                  <a:pt x="2286000" y="488092"/>
                </a:cubicBezTo>
                <a:cubicBezTo>
                  <a:pt x="2189297" y="499144"/>
                  <a:pt x="1961976" y="520304"/>
                  <a:pt x="1865870" y="549876"/>
                </a:cubicBezTo>
                <a:cubicBezTo>
                  <a:pt x="1830052" y="560897"/>
                  <a:pt x="1756459" y="584487"/>
                  <a:pt x="1717589" y="593125"/>
                </a:cubicBezTo>
                <a:cubicBezTo>
                  <a:pt x="1684862" y="600398"/>
                  <a:pt x="1651341" y="603863"/>
                  <a:pt x="1618735" y="611660"/>
                </a:cubicBezTo>
                <a:cubicBezTo>
                  <a:pt x="1556546" y="626531"/>
                  <a:pt x="1495168" y="644611"/>
                  <a:pt x="1433384" y="661087"/>
                </a:cubicBezTo>
                <a:cubicBezTo>
                  <a:pt x="1410402" y="667215"/>
                  <a:pt x="1278908" y="701693"/>
                  <a:pt x="1254211" y="710514"/>
                </a:cubicBezTo>
                <a:cubicBezTo>
                  <a:pt x="1094514" y="767549"/>
                  <a:pt x="1232271" y="720136"/>
                  <a:pt x="1000898" y="790833"/>
                </a:cubicBezTo>
                <a:cubicBezTo>
                  <a:pt x="982213" y="796542"/>
                  <a:pt x="964247" y="804629"/>
                  <a:pt x="945292" y="809368"/>
                </a:cubicBezTo>
                <a:cubicBezTo>
                  <a:pt x="928816" y="813487"/>
                  <a:pt x="912075" y="816659"/>
                  <a:pt x="895865" y="821725"/>
                </a:cubicBezTo>
                <a:cubicBezTo>
                  <a:pt x="879070" y="826973"/>
                  <a:pt x="863031" y="834404"/>
                  <a:pt x="846438" y="840260"/>
                </a:cubicBezTo>
                <a:cubicBezTo>
                  <a:pt x="828014" y="846762"/>
                  <a:pt x="809257" y="852293"/>
                  <a:pt x="790833" y="858795"/>
                </a:cubicBezTo>
                <a:cubicBezTo>
                  <a:pt x="774240" y="864651"/>
                  <a:pt x="758099" y="871766"/>
                  <a:pt x="741406" y="877330"/>
                </a:cubicBezTo>
                <a:cubicBezTo>
                  <a:pt x="683396" y="896667"/>
                  <a:pt x="715215" y="884266"/>
                  <a:pt x="661087" y="895865"/>
                </a:cubicBezTo>
                <a:cubicBezTo>
                  <a:pt x="644481" y="899423"/>
                  <a:pt x="628602" y="907040"/>
                  <a:pt x="611660" y="908222"/>
                </a:cubicBezTo>
                <a:cubicBezTo>
                  <a:pt x="539724" y="913241"/>
                  <a:pt x="467497" y="912341"/>
                  <a:pt x="395416" y="914400"/>
                </a:cubicBezTo>
                <a:cubicBezTo>
                  <a:pt x="385119" y="916460"/>
                  <a:pt x="374712" y="918032"/>
                  <a:pt x="364525" y="920579"/>
                </a:cubicBezTo>
                <a:cubicBezTo>
                  <a:pt x="317448" y="932349"/>
                  <a:pt x="379016" y="921388"/>
                  <a:pt x="321276" y="932936"/>
                </a:cubicBezTo>
                <a:cubicBezTo>
                  <a:pt x="308992" y="935393"/>
                  <a:pt x="284206" y="939114"/>
                  <a:pt x="284206" y="9391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DE7140-BD8C-4BD9-81A8-AEF0FBBEE496}"/>
              </a:ext>
            </a:extLst>
          </p:cNvPr>
          <p:cNvSpPr txBox="1"/>
          <p:nvPr/>
        </p:nvSpPr>
        <p:spPr>
          <a:xfrm>
            <a:off x="1729946" y="192151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Было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3B008-7B4D-46FC-93A1-46A59DF5F107}"/>
              </a:ext>
            </a:extLst>
          </p:cNvPr>
          <p:cNvSpPr txBox="1"/>
          <p:nvPr/>
        </p:nvSpPr>
        <p:spPr>
          <a:xfrm>
            <a:off x="9344797" y="491960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Стало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3C464A-C590-972F-6785-20F6AC19C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562" y="3352800"/>
            <a:ext cx="142875" cy="152400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3FA45F3-8CF1-B7CD-0543-E6FB98BE72BB}"/>
              </a:ext>
            </a:extLst>
          </p:cNvPr>
          <p:cNvGrpSpPr/>
          <p:nvPr/>
        </p:nvGrpSpPr>
        <p:grpSpPr>
          <a:xfrm>
            <a:off x="6339016" y="5196300"/>
            <a:ext cx="5018688" cy="1509640"/>
            <a:chOff x="6339016" y="5196300"/>
            <a:chExt cx="5018688" cy="1509640"/>
          </a:xfrm>
        </p:grpSpPr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D8B206EF-2EEA-4CBA-AF7B-B63E7136B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9016" y="5196300"/>
              <a:ext cx="4784096" cy="1232942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8B990307-9C2A-7624-3FF8-5A21E42B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0973914">
              <a:off x="11150094" y="5471291"/>
              <a:ext cx="207610" cy="22145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FAB6AC3F-E76F-17B3-1AB0-C44D624C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93300" y="6401849"/>
              <a:ext cx="939918" cy="304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7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D173A-0F3F-4513-8EC6-8F67D5EA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 этом практическом занятии мы ознакомимся:</a:t>
            </a:r>
            <a:br>
              <a:rPr lang="ru-RU" dirty="0"/>
            </a:b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33EF38-AB99-4E97-A656-4813AF7DD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7939" cy="4351338"/>
          </a:xfrm>
        </p:spPr>
        <p:txBody>
          <a:bodyPr>
            <a:normAutofit/>
          </a:bodyPr>
          <a:lstStyle/>
          <a:p>
            <a:r>
              <a:rPr lang="ru-RU" dirty="0"/>
              <a:t>С некоторыми этапами подготовки:</a:t>
            </a:r>
          </a:p>
          <a:p>
            <a:pPr lvl="1"/>
            <a:r>
              <a:rPr lang="ru-RU" dirty="0"/>
              <a:t>Оформлением </a:t>
            </a:r>
            <a:r>
              <a:rPr lang="ru-RU" sz="2200" dirty="0"/>
              <a:t>.</a:t>
            </a:r>
          </a:p>
          <a:p>
            <a:r>
              <a:rPr lang="ru-RU" dirty="0"/>
              <a:t>Ознакомимся с некоторыми видами разметок</a:t>
            </a:r>
            <a:r>
              <a:rPr lang="en-US" dirty="0"/>
              <a:t> : </a:t>
            </a:r>
            <a:r>
              <a:rPr lang="ru-RU" dirty="0"/>
              <a:t>тегами вставки ссылок</a:t>
            </a:r>
            <a:r>
              <a:rPr lang="ru-RU" sz="2800" dirty="0"/>
              <a:t> на ресурсы в сети интернет -</a:t>
            </a:r>
            <a:r>
              <a:rPr lang="ru-RU" dirty="0"/>
              <a:t> </a:t>
            </a:r>
            <a:r>
              <a:rPr lang="en-US" dirty="0"/>
              <a:t>&lt;a&gt;, </a:t>
            </a:r>
            <a:r>
              <a:rPr lang="ru-RU" dirty="0"/>
              <a:t>вставки изображений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</a:t>
            </a:r>
          </a:p>
          <a:p>
            <a:r>
              <a:rPr lang="ru-RU" dirty="0"/>
              <a:t>Научимся использовать функции </a:t>
            </a:r>
            <a:r>
              <a:rPr lang="en-US" dirty="0"/>
              <a:t>Visual Studio Code</a:t>
            </a:r>
            <a:r>
              <a:rPr lang="ru-RU" dirty="0"/>
              <a:t> :</a:t>
            </a:r>
          </a:p>
          <a:p>
            <a:pPr lvl="1"/>
            <a:r>
              <a:rPr lang="ru-RU" dirty="0"/>
              <a:t>Создавать </a:t>
            </a:r>
            <a:r>
              <a:rPr lang="en-US" dirty="0"/>
              <a:t>html</a:t>
            </a:r>
            <a:r>
              <a:rPr lang="ru-RU" dirty="0"/>
              <a:t>-документ</a:t>
            </a:r>
          </a:p>
          <a:p>
            <a:pPr lvl="1"/>
            <a:r>
              <a:rPr lang="ru-RU" dirty="0"/>
              <a:t>Запускать отладку документа в </a:t>
            </a:r>
            <a:r>
              <a:rPr lang="en-US" dirty="0"/>
              <a:t>Visual Studio Code</a:t>
            </a:r>
            <a:endParaRPr lang="ru-RU" u="sng" dirty="0"/>
          </a:p>
          <a:p>
            <a:pPr lvl="1"/>
            <a:r>
              <a:rPr lang="ru-RU" dirty="0"/>
              <a:t>Создавать  некоторые виды разметок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4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C582-CCE5-48D2-9709-AFC66683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 оформления подрисуночной надписи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B69811-9F60-4F0F-8ECD-D19DFEE4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E690A3-0B9B-44E8-A558-9D7EA216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157" y="1211220"/>
            <a:ext cx="3912131" cy="4843591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86F6D45-BCD3-47FD-A1EC-FD8B77004662}"/>
              </a:ext>
            </a:extLst>
          </p:cNvPr>
          <p:cNvSpPr/>
          <p:nvPr/>
        </p:nvSpPr>
        <p:spPr>
          <a:xfrm>
            <a:off x="4707924" y="4201297"/>
            <a:ext cx="1044146" cy="315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4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F40BC8-1F80-4B3E-A9E0-9ECF7D0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0032FF-9A9D-4DAD-B9BA-38D3241C8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350C03-0CE3-419A-B117-7EAA7D06C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363" y="1027907"/>
            <a:ext cx="5957090" cy="43513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677830-6646-4050-8017-3609B61F4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0" y="48011"/>
            <a:ext cx="4829175" cy="6391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E865E6-BEC9-4146-973F-A384371D6B72}"/>
              </a:ext>
            </a:extLst>
          </p:cNvPr>
          <p:cNvSpPr txBox="1"/>
          <p:nvPr/>
        </p:nvSpPr>
        <p:spPr>
          <a:xfrm>
            <a:off x="5558620" y="230188"/>
            <a:ext cx="60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 1 Размещения нескольких изображений (на выбор)</a:t>
            </a:r>
          </a:p>
        </p:txBody>
      </p:sp>
    </p:spTree>
    <p:extLst>
      <p:ext uri="{BB962C8B-B14F-4D97-AF65-F5344CB8AC3E}">
        <p14:creationId xmlns:p14="http://schemas.microsoft.com/office/powerpoint/2010/main" val="311321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9F12C-3264-4A23-A42A-43CCC65D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4E5B9F-3221-4CAE-B808-7C3D4007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76CE78-4EFF-4F5E-AC95-5EE40DF1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948" y="590550"/>
            <a:ext cx="6677025" cy="62674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6A6113-16C4-4566-93C7-B91A1A7C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725"/>
            <a:ext cx="4876800" cy="615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BB800-7817-4E85-8DD0-D58FF246F32E}"/>
              </a:ext>
            </a:extLst>
          </p:cNvPr>
          <p:cNvSpPr txBox="1"/>
          <p:nvPr/>
        </p:nvSpPr>
        <p:spPr>
          <a:xfrm>
            <a:off x="5558620" y="230188"/>
            <a:ext cx="60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Вариант 2 Размещения нескольких изображений (на выбор)</a:t>
            </a:r>
          </a:p>
        </p:txBody>
      </p:sp>
    </p:spTree>
    <p:extLst>
      <p:ext uri="{BB962C8B-B14F-4D97-AF65-F5344CB8AC3E}">
        <p14:creationId xmlns:p14="http://schemas.microsoft.com/office/powerpoint/2010/main" val="2147133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028A8-F9DA-4798-B590-DC6FC8B6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4786"/>
            <a:ext cx="10515600" cy="1325563"/>
          </a:xfrm>
        </p:spPr>
        <p:txBody>
          <a:bodyPr/>
          <a:lstStyle/>
          <a:p>
            <a:r>
              <a:rPr lang="ru-RU" dirty="0"/>
              <a:t>Термины 4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BB1D10-EA9C-47AB-B01D-C6074431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59" y="1412266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&lt; </a:t>
            </a:r>
            <a:r>
              <a:rPr lang="it-IT" dirty="0"/>
              <a:t>img</a:t>
            </a:r>
            <a:r>
              <a:rPr lang="en-US" dirty="0"/>
              <a:t> &gt;</a:t>
            </a:r>
            <a:r>
              <a:rPr lang="it-IT" dirty="0"/>
              <a:t> – </a:t>
            </a:r>
            <a:r>
              <a:rPr lang="ru-RU" dirty="0"/>
              <a:t>тег вставки изображения</a:t>
            </a:r>
          </a:p>
          <a:p>
            <a:pPr marR="0" algn="l" rtl="0"/>
            <a:r>
              <a:rPr lang="en-US" sz="1800" b="0" i="0" u="none" strike="noStrike" baseline="-25000" dirty="0">
                <a:solidFill>
                  <a:srgbClr val="A13843"/>
                </a:solidFill>
                <a:latin typeface="Courier New" panose="02070309020205020404" pitchFamily="49" charset="0"/>
              </a:rPr>
              <a:t>&lt;</a:t>
            </a:r>
            <a:r>
              <a:rPr lang="en-US" sz="1800" b="0" i="0" u="none" strike="noStrike" baseline="-25000" dirty="0" err="1">
                <a:solidFill>
                  <a:srgbClr val="A13843"/>
                </a:solidFill>
                <a:latin typeface="Courier New" panose="02070309020205020404" pitchFamily="49" charset="0"/>
              </a:rPr>
              <a:t>img</a:t>
            </a:r>
            <a:r>
              <a:rPr lang="en-US" sz="1800" b="0" i="0" u="none" strike="noStrike" baseline="-25000" dirty="0">
                <a:solidFill>
                  <a:srgbClr val="A13843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baseline="-25000" dirty="0" err="1">
                <a:solidFill>
                  <a:srgbClr val="5639E1"/>
                </a:solidFill>
                <a:latin typeface="Courier New" panose="02070309020205020404" pitchFamily="49" charset="0"/>
              </a:rPr>
              <a:t>src</a:t>
            </a:r>
            <a:r>
              <a:rPr lang="en-US" sz="1800" b="0" i="0" u="none" strike="noStrike" baseline="-25000" dirty="0">
                <a:solidFill>
                  <a:srgbClr val="5639E1"/>
                </a:solidFill>
                <a:latin typeface="Courier New" panose="02070309020205020404" pitchFamily="49" charset="0"/>
              </a:rPr>
              <a:t>»’</a:t>
            </a:r>
            <a:r>
              <a:rPr lang="en-US" sz="1800" b="0" i="0" u="none" strike="noStrike" baseline="30000" dirty="0">
                <a:solidFill>
                  <a:srgbClr val="5639E1"/>
                </a:solidFill>
                <a:latin typeface="Courier New" panose="02070309020205020404" pitchFamily="49" charset="0"/>
              </a:rPr>
              <a:t>,</a:t>
            </a:r>
            <a:r>
              <a:rPr lang="en-US" sz="1800" b="0" i="0" u="none" strike="noStrike" baseline="-25000" dirty="0" err="1">
                <a:solidFill>
                  <a:srgbClr val="5639E1"/>
                </a:solidFill>
                <a:latin typeface="Courier New" panose="02070309020205020404" pitchFamily="49" charset="0"/>
              </a:rPr>
              <a:t>img</a:t>
            </a:r>
            <a:r>
              <a:rPr lang="en-US" sz="1800" b="0" i="0" u="none" strike="noStrike" baseline="-25000" dirty="0">
                <a:solidFill>
                  <a:srgbClr val="5639E1"/>
                </a:solidFill>
                <a:latin typeface="Courier New" panose="02070309020205020404" pitchFamily="49" charset="0"/>
              </a:rPr>
              <a:t>/imgl.png" </a:t>
            </a:r>
            <a:r>
              <a:rPr lang="en-US" sz="1800" b="0" i="0" u="none" strike="noStrike" baseline="-25000" dirty="0" err="1">
                <a:solidFill>
                  <a:srgbClr val="5639E1"/>
                </a:solidFill>
                <a:latin typeface="Courier New" panose="02070309020205020404" pitchFamily="49" charset="0"/>
              </a:rPr>
              <a:t>alt»"image</a:t>
            </a:r>
            <a:r>
              <a:rPr lang="en-US" sz="1800" b="0" i="0" u="none" strike="noStrike" baseline="-25000" dirty="0">
                <a:solidFill>
                  <a:srgbClr val="5639E1"/>
                </a:solidFill>
                <a:latin typeface="Courier New" panose="02070309020205020404" pitchFamily="49" charset="0"/>
              </a:rPr>
              <a:t>” </a:t>
            </a:r>
            <a:r>
              <a:rPr lang="en-US" sz="1800" b="0" i="0" u="none" strike="noStrike" baseline="-25000" dirty="0">
                <a:solidFill>
                  <a:srgbClr val="7035B6"/>
                </a:solidFill>
                <a:latin typeface="Courier New" panose="02070309020205020404" pitchFamily="49" charset="0"/>
              </a:rPr>
              <a:t>width="100%"&gt;</a:t>
            </a:r>
            <a:endParaRPr lang="ru-RU" sz="1800" b="0" i="0" u="none" strike="noStrike" baseline="-25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R="0" algn="l" rtl="0"/>
            <a:r>
              <a:rPr lang="ru-RU" dirty="0"/>
              <a:t>Здесь </a:t>
            </a:r>
            <a:r>
              <a:rPr lang="en-US" dirty="0"/>
              <a:t>- </a:t>
            </a:r>
            <a:r>
              <a:rPr lang="en-US" dirty="0" err="1"/>
              <a:t>img</a:t>
            </a:r>
            <a:r>
              <a:rPr lang="en-US" dirty="0"/>
              <a:t> - </a:t>
            </a:r>
            <a:r>
              <a:rPr lang="ru-RU" dirty="0"/>
              <a:t>тег вставки изображения.</a:t>
            </a:r>
          </a:p>
          <a:p>
            <a:pPr marR="0" algn="l" rtl="0"/>
            <a:r>
              <a:rPr lang="en-US" dirty="0" err="1"/>
              <a:t>src</a:t>
            </a:r>
            <a:r>
              <a:rPr lang="en-US" dirty="0"/>
              <a:t> - </a:t>
            </a:r>
            <a:r>
              <a:rPr lang="ru-RU" dirty="0"/>
              <a:t>источник изображения (в примере - локальный, но можно задать адрес любого ресурса в сети)</a:t>
            </a:r>
          </a:p>
          <a:p>
            <a:pPr marR="0" algn="l" rtl="0"/>
            <a:r>
              <a:rPr lang="en-US" dirty="0"/>
              <a:t>alt </a:t>
            </a:r>
            <a:r>
              <a:rPr lang="ru-RU" dirty="0"/>
              <a:t>- название, которое будет отображаться вместо изображения (на случай, если картинка не может быть изображена).</a:t>
            </a:r>
          </a:p>
          <a:p>
            <a:r>
              <a:rPr lang="ru-RU" dirty="0"/>
              <a:t>Тег </a:t>
            </a:r>
            <a:r>
              <a:rPr lang="en-US" dirty="0"/>
              <a:t>&lt;figure&gt;</a:t>
            </a:r>
            <a:r>
              <a:rPr lang="ru-RU" dirty="0"/>
              <a:t> (фигура)- объединяет некую информацию и подпись к ней (например – рисунок с подписью, или таблица с названием)</a:t>
            </a:r>
          </a:p>
          <a:p>
            <a:r>
              <a:rPr lang="ru-RU" dirty="0"/>
              <a:t>Тег </a:t>
            </a:r>
            <a:r>
              <a:rPr lang="en-US" dirty="0"/>
              <a:t>&lt; </a:t>
            </a:r>
            <a:r>
              <a:rPr lang="en-US" dirty="0" err="1"/>
              <a:t>figcaption</a:t>
            </a:r>
            <a:r>
              <a:rPr lang="en-US" dirty="0"/>
              <a:t>&gt;</a:t>
            </a:r>
            <a:r>
              <a:rPr lang="ru-RU" dirty="0"/>
              <a:t> - содержит надпись, вложенную часть тега </a:t>
            </a:r>
            <a:r>
              <a:rPr lang="en-US" dirty="0"/>
              <a:t>&lt;figure&gt;</a:t>
            </a:r>
            <a:r>
              <a:rPr lang="ru-RU" dirty="0"/>
              <a:t> </a:t>
            </a:r>
            <a:endParaRPr lang="en-US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7C9308-7C41-FBD6-CB47-4ECA973E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41" y="1871205"/>
            <a:ext cx="6780606" cy="3834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B51CDC-7B0B-1B19-1ADC-8D6A62D1F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572" y="5734050"/>
            <a:ext cx="40290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0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386969-DD75-4CFE-0117-AE1A6252D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E939C-7769-240E-9DD0-6422F91FA54B}"/>
              </a:ext>
            </a:extLst>
          </p:cNvPr>
          <p:cNvSpPr txBox="1"/>
          <p:nvPr/>
        </p:nvSpPr>
        <p:spPr>
          <a:xfrm>
            <a:off x="838200" y="1660783"/>
            <a:ext cx="94571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ru-RU" sz="2800" dirty="0"/>
              <a:t>Особенностью гипертекста является наличие ссылок на другие сетевые ресурсы. Ссылки содержат два элемента: невидимый - собственно адрес ресурса и видимый - тот текст, который доступен пользователю.</a:t>
            </a:r>
          </a:p>
          <a:p>
            <a:pPr marR="0" algn="l" rtl="0"/>
            <a:r>
              <a:rPr lang="ru-RU" sz="2800" dirty="0"/>
              <a:t>&lt; </a:t>
            </a:r>
            <a:r>
              <a:rPr lang="en-US" sz="2800" dirty="0"/>
              <a:t>a </a:t>
            </a:r>
            <a:r>
              <a:rPr lang="en-US" sz="2800" dirty="0" err="1"/>
              <a:t>href</a:t>
            </a:r>
            <a:r>
              <a:rPr lang="en-US" sz="2800" dirty="0"/>
              <a:t> </a:t>
            </a:r>
            <a:r>
              <a:rPr lang="ru-RU" sz="2800" dirty="0"/>
              <a:t>= “</a:t>
            </a:r>
            <a:r>
              <a:rPr lang="en-US" sz="2800" dirty="0" err="1"/>
              <a:t>url</a:t>
            </a:r>
            <a:r>
              <a:rPr lang="en-US" sz="2800" dirty="0"/>
              <a:t>”</a:t>
            </a:r>
            <a:r>
              <a:rPr lang="ru-RU" sz="2800" dirty="0"/>
              <a:t> &gt; </a:t>
            </a:r>
            <a:r>
              <a:rPr lang="en-US" sz="2800" dirty="0"/>
              <a:t>link text &lt;</a:t>
            </a:r>
            <a:r>
              <a:rPr lang="ru-RU" sz="2800" dirty="0"/>
              <a:t>/</a:t>
            </a:r>
            <a:r>
              <a:rPr lang="en-US" sz="2800" dirty="0"/>
              <a:t>a&gt;</a:t>
            </a:r>
            <a:endParaRPr lang="ru-RU" sz="2800" dirty="0"/>
          </a:p>
          <a:p>
            <a:pPr marR="0" algn="l" rtl="0"/>
            <a:r>
              <a:rPr lang="ru-RU" sz="2800" dirty="0"/>
              <a:t>Здесь </a:t>
            </a:r>
            <a:r>
              <a:rPr lang="en-US" sz="2800" dirty="0" err="1"/>
              <a:t>url</a:t>
            </a:r>
            <a:r>
              <a:rPr lang="en-US" sz="2800" dirty="0"/>
              <a:t> </a:t>
            </a:r>
            <a:r>
              <a:rPr lang="ru-RU" sz="2800" dirty="0"/>
              <a:t>- адрес ресурса в сети интернет. Его часто можно просто скопировать из окна браузера, по этому адресу произойдет переход при щелчке по гиперссылке.</a:t>
            </a:r>
          </a:p>
          <a:p>
            <a:pPr marR="0" algn="l" rtl="0"/>
            <a:r>
              <a:rPr lang="en-US" sz="2800" dirty="0"/>
              <a:t>Link text </a:t>
            </a:r>
            <a:r>
              <a:rPr lang="ru-RU" sz="2800" dirty="0"/>
              <a:t>- видимая часть, то, что видит пользователь, например: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5A9197-A64E-712F-C219-385974BB1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90" r="-1362" b="49577"/>
          <a:stretch/>
        </p:blipFill>
        <p:spPr>
          <a:xfrm>
            <a:off x="530991" y="6150280"/>
            <a:ext cx="10123156" cy="34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EBD8-1092-4C4E-A49B-B1B48D6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</p:spPr>
        <p:txBody>
          <a:bodyPr/>
          <a:lstStyle/>
          <a:p>
            <a:r>
              <a:rPr lang="ru-RU" sz="4000" dirty="0"/>
              <a:t>Задание</a:t>
            </a:r>
            <a:r>
              <a:rPr lang="en-US" sz="4000" dirty="0"/>
              <a:t> </a:t>
            </a:r>
            <a:r>
              <a:rPr lang="ru-RU" sz="4000" dirty="0"/>
              <a:t>4:</a:t>
            </a:r>
            <a:br>
              <a:rPr lang="ru-RU" sz="4000" dirty="0"/>
            </a:br>
            <a:endParaRPr lang="en-US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0DC93-727B-465E-9E1C-C706AAA9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292"/>
            <a:ext cx="11538284" cy="570870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Требуется:</a:t>
            </a:r>
          </a:p>
          <a:p>
            <a:pPr lvl="1"/>
            <a:r>
              <a:rPr lang="ru-RU" sz="2800" dirty="0"/>
              <a:t>Запустить </a:t>
            </a:r>
            <a:r>
              <a:rPr lang="en-US" sz="2800" dirty="0"/>
              <a:t>Visual Studio Code</a:t>
            </a:r>
            <a:endParaRPr lang="ru-RU" sz="2800" dirty="0"/>
          </a:p>
          <a:p>
            <a:pPr lvl="1"/>
            <a:r>
              <a:rPr lang="ru-RU" sz="2800" dirty="0"/>
              <a:t>Создать папку </a:t>
            </a:r>
            <a:r>
              <a:rPr lang="en-US" sz="2800" dirty="0"/>
              <a:t>Html_ </a:t>
            </a:r>
            <a:r>
              <a:rPr lang="en-US" sz="2800" dirty="0" err="1"/>
              <a:t>Numgroup</a:t>
            </a:r>
            <a:r>
              <a:rPr lang="ru-RU" sz="2800" dirty="0"/>
              <a:t>_</a:t>
            </a:r>
            <a:r>
              <a:rPr lang="en-US" sz="2800" dirty="0"/>
              <a:t>subgroup_0</a:t>
            </a:r>
            <a:endParaRPr lang="ru-RU" sz="2800" dirty="0"/>
          </a:p>
          <a:p>
            <a:pPr lvl="1"/>
            <a:r>
              <a:rPr lang="ru-RU" sz="2800" dirty="0"/>
              <a:t>Создайте файл </a:t>
            </a:r>
            <a:r>
              <a:rPr lang="en-US" sz="2800" dirty="0"/>
              <a:t>html_0</a:t>
            </a:r>
            <a:r>
              <a:rPr lang="ru-RU" sz="2800" dirty="0"/>
              <a:t>6</a:t>
            </a:r>
            <a:r>
              <a:rPr lang="en-US" sz="2800" dirty="0"/>
              <a:t>.html  </a:t>
            </a:r>
            <a:r>
              <a:rPr lang="ru-RU" sz="2800" dirty="0"/>
              <a:t>в папке </a:t>
            </a:r>
            <a:r>
              <a:rPr lang="en-US" sz="2800" dirty="0"/>
              <a:t>Html_ </a:t>
            </a:r>
            <a:r>
              <a:rPr lang="en-US" sz="2800" dirty="0" err="1"/>
              <a:t>Numgroup</a:t>
            </a:r>
            <a:r>
              <a:rPr lang="ru-RU" sz="2800" dirty="0"/>
              <a:t>_</a:t>
            </a:r>
            <a:r>
              <a:rPr lang="en-US" sz="2800" dirty="0"/>
              <a:t>subgroup_0</a:t>
            </a:r>
          </a:p>
          <a:p>
            <a:pPr lvl="1"/>
            <a:r>
              <a:rPr lang="ru-RU" sz="2800" dirty="0"/>
              <a:t>Скопировать содержимое шаблона в </a:t>
            </a:r>
            <a:r>
              <a:rPr lang="en-US" sz="2800" dirty="0"/>
              <a:t>html_0</a:t>
            </a:r>
            <a:r>
              <a:rPr lang="ru-RU" sz="2800" dirty="0"/>
              <a:t>6</a:t>
            </a:r>
            <a:r>
              <a:rPr lang="en-US" sz="2800" dirty="0"/>
              <a:t>.html</a:t>
            </a:r>
            <a:endParaRPr lang="ru-RU" sz="2800" dirty="0"/>
          </a:p>
          <a:p>
            <a:pPr lvl="1"/>
            <a:r>
              <a:rPr lang="ru-RU" sz="2800" dirty="0"/>
              <a:t>Отредактировать файл </a:t>
            </a:r>
            <a:r>
              <a:rPr lang="en-US" sz="2800" dirty="0"/>
              <a:t>html_0</a:t>
            </a:r>
            <a:r>
              <a:rPr lang="ru-RU" sz="2800" dirty="0"/>
              <a:t>6</a:t>
            </a:r>
            <a:r>
              <a:rPr lang="en-US" sz="2800" dirty="0"/>
              <a:t>.html</a:t>
            </a:r>
          </a:p>
          <a:p>
            <a:pPr lvl="2"/>
            <a:r>
              <a:rPr lang="ru-RU" dirty="0"/>
              <a:t>Добавьте </a:t>
            </a:r>
          </a:p>
          <a:p>
            <a:pPr lvl="3"/>
            <a:r>
              <a:rPr lang="ru-RU" dirty="0"/>
              <a:t>упорядоченный список  гиперссылок на поисковые системы</a:t>
            </a:r>
          </a:p>
          <a:p>
            <a:pPr lvl="3"/>
            <a:r>
              <a:rPr lang="ru-RU" dirty="0"/>
              <a:t>неупорядоченными список гиперссылок на поисковые системы</a:t>
            </a:r>
            <a:endParaRPr lang="en-US" dirty="0"/>
          </a:p>
          <a:p>
            <a:pPr lvl="1"/>
            <a:r>
              <a:rPr lang="ru-RU" sz="2800" dirty="0"/>
              <a:t>Создайте файл </a:t>
            </a:r>
            <a:r>
              <a:rPr lang="en-US" sz="2800" dirty="0"/>
              <a:t>html_0</a:t>
            </a:r>
            <a:r>
              <a:rPr lang="ru-RU" sz="2800" dirty="0"/>
              <a:t>3</a:t>
            </a:r>
            <a:r>
              <a:rPr lang="en-US" sz="2800" dirty="0"/>
              <a:t>.html  </a:t>
            </a:r>
            <a:r>
              <a:rPr lang="ru-RU" sz="2800" dirty="0"/>
              <a:t>в папке </a:t>
            </a:r>
            <a:r>
              <a:rPr lang="en-US" sz="2800" dirty="0"/>
              <a:t>Html_ </a:t>
            </a:r>
            <a:r>
              <a:rPr lang="en-US" sz="2800" dirty="0" err="1"/>
              <a:t>Numgroup</a:t>
            </a:r>
            <a:r>
              <a:rPr lang="ru-RU" sz="2800" dirty="0"/>
              <a:t>_</a:t>
            </a:r>
            <a:r>
              <a:rPr lang="en-US" sz="2800" dirty="0"/>
              <a:t>subgroup_0</a:t>
            </a:r>
            <a:r>
              <a:rPr lang="ru-RU" sz="2800" dirty="0"/>
              <a:t>3</a:t>
            </a:r>
          </a:p>
          <a:p>
            <a:pPr lvl="1"/>
            <a:r>
              <a:rPr lang="ru-RU" sz="2800" dirty="0"/>
              <a:t>Скопировать содержимое шаблона в </a:t>
            </a:r>
            <a:r>
              <a:rPr lang="en-US" sz="2800" dirty="0"/>
              <a:t>html_0</a:t>
            </a:r>
            <a:r>
              <a:rPr lang="ru-RU" sz="2800" dirty="0"/>
              <a:t>7</a:t>
            </a:r>
            <a:r>
              <a:rPr lang="en-US" sz="2800" dirty="0"/>
              <a:t>.html </a:t>
            </a:r>
            <a:endParaRPr lang="ru-RU" sz="2800" dirty="0"/>
          </a:p>
          <a:p>
            <a:pPr lvl="1"/>
            <a:r>
              <a:rPr lang="ru-RU" sz="2800" dirty="0"/>
              <a:t>Отредактировать файл </a:t>
            </a:r>
            <a:r>
              <a:rPr lang="en-US" sz="2800" dirty="0"/>
              <a:t>html_0</a:t>
            </a:r>
            <a:r>
              <a:rPr lang="ru-RU" sz="2800" dirty="0"/>
              <a:t>7</a:t>
            </a:r>
            <a:r>
              <a:rPr lang="en-US" sz="2800" dirty="0"/>
              <a:t>.html</a:t>
            </a:r>
          </a:p>
          <a:p>
            <a:pPr lvl="2"/>
            <a:r>
              <a:rPr lang="ru-RU" dirty="0"/>
              <a:t>Добавьте </a:t>
            </a:r>
          </a:p>
          <a:p>
            <a:pPr lvl="3"/>
            <a:r>
              <a:rPr lang="ru-RU" dirty="0"/>
              <a:t>упорядоченный список сайтов школ г. Пскова</a:t>
            </a:r>
          </a:p>
          <a:p>
            <a:pPr lvl="3"/>
            <a:r>
              <a:rPr lang="ru-RU" dirty="0"/>
              <a:t>неупорядоченными список школ г. Пскова</a:t>
            </a:r>
          </a:p>
          <a:p>
            <a:pPr lvl="1"/>
            <a:r>
              <a:rPr lang="ru-RU" dirty="0"/>
              <a:t>Сохранить  файл в облачном хранилище </a:t>
            </a:r>
            <a:r>
              <a:rPr lang="en-US" dirty="0"/>
              <a:t>GitHub</a:t>
            </a:r>
            <a:r>
              <a:rPr lang="ru-RU" dirty="0"/>
              <a:t> (см. Презентацию к Практическому заданию 1)</a:t>
            </a:r>
            <a:endParaRPr lang="en-US" dirty="0"/>
          </a:p>
          <a:p>
            <a:pPr lvl="1"/>
            <a:endParaRPr lang="ru-RU" dirty="0"/>
          </a:p>
          <a:p>
            <a:pPr lvl="1"/>
            <a:endParaRPr lang="ru-RU" sz="2800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7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EBD8-1092-4C4E-A49B-B1B48D6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292"/>
            <a:ext cx="10515600" cy="1325563"/>
          </a:xfrm>
        </p:spPr>
        <p:txBody>
          <a:bodyPr/>
          <a:lstStyle/>
          <a:p>
            <a:r>
              <a:rPr lang="ru-RU" sz="4000" dirty="0"/>
              <a:t>Задание</a:t>
            </a:r>
            <a:r>
              <a:rPr lang="en-US" sz="4000" dirty="0"/>
              <a:t> </a:t>
            </a:r>
            <a:r>
              <a:rPr lang="ru-RU" sz="4000" dirty="0"/>
              <a:t>4(продолжение):</a:t>
            </a:r>
            <a:br>
              <a:rPr lang="ru-RU" sz="4000" dirty="0"/>
            </a:br>
            <a:endParaRPr lang="en-US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50DC93-727B-465E-9E1C-C706AAA9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9292"/>
            <a:ext cx="11538284" cy="570870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Требуется:</a:t>
            </a:r>
          </a:p>
          <a:p>
            <a:pPr lvl="1"/>
            <a:r>
              <a:rPr lang="ru-RU" sz="2800" dirty="0"/>
              <a:t>Создать папку </a:t>
            </a:r>
            <a:r>
              <a:rPr lang="en-US" sz="2800" dirty="0"/>
              <a:t>Image </a:t>
            </a:r>
            <a:r>
              <a:rPr lang="ru-RU" sz="2800" dirty="0"/>
              <a:t> в папке </a:t>
            </a:r>
            <a:r>
              <a:rPr lang="en-US" sz="2800" dirty="0"/>
              <a:t>Html_ </a:t>
            </a:r>
            <a:r>
              <a:rPr lang="en-US" sz="2800" dirty="0" err="1"/>
              <a:t>Numgroup</a:t>
            </a:r>
            <a:r>
              <a:rPr lang="ru-RU" sz="2800" dirty="0"/>
              <a:t>_</a:t>
            </a:r>
            <a:r>
              <a:rPr lang="en-US" sz="2800" dirty="0"/>
              <a:t>subgroup_0</a:t>
            </a:r>
            <a:r>
              <a:rPr lang="ru-RU" sz="2800" dirty="0"/>
              <a:t>3</a:t>
            </a:r>
          </a:p>
          <a:p>
            <a:pPr lvl="1"/>
            <a:r>
              <a:rPr lang="ru-RU" sz="2800" dirty="0"/>
              <a:t>Скачайте несколько изображений  и поместите их в папку </a:t>
            </a:r>
            <a:r>
              <a:rPr lang="en-US" sz="2800" dirty="0"/>
              <a:t>Image</a:t>
            </a:r>
            <a:endParaRPr lang="ru-RU" sz="2800" dirty="0"/>
          </a:p>
          <a:p>
            <a:pPr lvl="1"/>
            <a:r>
              <a:rPr lang="ru-RU" sz="2800" dirty="0"/>
              <a:t>Отредактировать файл </a:t>
            </a:r>
            <a:r>
              <a:rPr lang="en-US" sz="2800" dirty="0"/>
              <a:t>html_0</a:t>
            </a:r>
            <a:r>
              <a:rPr lang="ru-RU" sz="2800" dirty="0"/>
              <a:t>6</a:t>
            </a:r>
            <a:r>
              <a:rPr lang="en-US" sz="2800" dirty="0"/>
              <a:t>.html</a:t>
            </a:r>
          </a:p>
          <a:p>
            <a:pPr lvl="2"/>
            <a:r>
              <a:rPr lang="ru-RU" dirty="0"/>
              <a:t>Добавьте </a:t>
            </a:r>
          </a:p>
          <a:p>
            <a:pPr lvl="3"/>
            <a:r>
              <a:rPr lang="ru-RU" dirty="0"/>
              <a:t>Картинки под заголовком</a:t>
            </a:r>
          </a:p>
          <a:p>
            <a:pPr lvl="3"/>
            <a:r>
              <a:rPr lang="ru-RU" dirty="0"/>
              <a:t>Поместите логотип </a:t>
            </a:r>
            <a:r>
              <a:rPr lang="ru-RU" dirty="0" err="1"/>
              <a:t>ПсковГу</a:t>
            </a:r>
            <a:r>
              <a:rPr lang="ru-RU" dirty="0"/>
              <a:t> перед заголовком </a:t>
            </a:r>
          </a:p>
          <a:p>
            <a:pPr lvl="1"/>
            <a:r>
              <a:rPr lang="ru-RU" dirty="0"/>
              <a:t>Сохранить  файл в облачном хранилище </a:t>
            </a:r>
            <a:r>
              <a:rPr lang="en-US" dirty="0"/>
              <a:t>GitHub</a:t>
            </a:r>
            <a:r>
              <a:rPr lang="ru-RU" dirty="0"/>
              <a:t> (см. Презентацию к Практическому заданию 1)</a:t>
            </a:r>
          </a:p>
          <a:p>
            <a:pPr lvl="1"/>
            <a:r>
              <a:rPr lang="ru-RU" sz="2800" dirty="0"/>
              <a:t>Отредактировать файл </a:t>
            </a:r>
            <a:r>
              <a:rPr lang="en-US" sz="2800" dirty="0"/>
              <a:t>html_0</a:t>
            </a:r>
            <a:r>
              <a:rPr lang="ru-RU" sz="2800" dirty="0"/>
              <a:t>6</a:t>
            </a:r>
            <a:r>
              <a:rPr lang="en-US" sz="2800" dirty="0"/>
              <a:t>.html</a:t>
            </a:r>
          </a:p>
          <a:p>
            <a:pPr lvl="2"/>
            <a:r>
              <a:rPr lang="ru-RU" dirty="0"/>
              <a:t>Добавьте  тег фигура для оформления картинки и подписи к ней</a:t>
            </a:r>
          </a:p>
          <a:p>
            <a:pPr lvl="2"/>
            <a:r>
              <a:rPr lang="ru-RU" dirty="0"/>
              <a:t>Добавьте картинки под заголовком  с вариантом оформления 1 или 2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Сохранить  версию 2 файла в облачном хранилище </a:t>
            </a:r>
            <a:r>
              <a:rPr lang="en-US" dirty="0"/>
              <a:t>GitHub</a:t>
            </a:r>
            <a:r>
              <a:rPr lang="ru-RU" dirty="0"/>
              <a:t> (см. Презентацию к Практическому заданию 1)</a:t>
            </a:r>
          </a:p>
          <a:p>
            <a:pPr lvl="1"/>
            <a:endParaRPr lang="ru-RU" dirty="0"/>
          </a:p>
          <a:p>
            <a:pPr lvl="1"/>
            <a:endParaRPr lang="en-US" dirty="0"/>
          </a:p>
          <a:p>
            <a:pPr lvl="1"/>
            <a:endParaRPr lang="ru-RU" dirty="0"/>
          </a:p>
          <a:p>
            <a:pPr lvl="1"/>
            <a:endParaRPr lang="ru-RU" sz="2800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2"/>
            <a:endParaRPr lang="ru-RU" dirty="0"/>
          </a:p>
          <a:p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4213D-CF44-4219-B656-A6B00597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Пошаговый пример выполнения задания 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DA5E0-DB2A-4B29-8EF3-274B4122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7" y="242888"/>
            <a:ext cx="11060723" cy="1325563"/>
          </a:xfrm>
        </p:spPr>
        <p:txBody>
          <a:bodyPr>
            <a:normAutofit fontScale="90000"/>
          </a:bodyPr>
          <a:lstStyle/>
          <a:p>
            <a:pPr lvl="1"/>
            <a:r>
              <a:rPr lang="ru-RU" sz="2700" dirty="0"/>
              <a:t>Создана папка </a:t>
            </a:r>
            <a:r>
              <a:rPr lang="en-US" sz="2700" dirty="0"/>
              <a:t>Html_ </a:t>
            </a:r>
            <a:r>
              <a:rPr lang="en-US" sz="2700" dirty="0" err="1"/>
              <a:t>Numgroup</a:t>
            </a:r>
            <a:r>
              <a:rPr lang="ru-RU" sz="2700" dirty="0"/>
              <a:t>_</a:t>
            </a:r>
            <a:r>
              <a:rPr lang="en-US" sz="2700" dirty="0"/>
              <a:t>subgroup_0</a:t>
            </a:r>
            <a:r>
              <a:rPr lang="ru-RU" sz="2700" dirty="0"/>
              <a:t>3</a:t>
            </a:r>
            <a:br>
              <a:rPr lang="ru-RU" sz="2700" dirty="0"/>
            </a:br>
            <a:r>
              <a:rPr lang="ru-RU" sz="2700" dirty="0"/>
              <a:t>Создан файл </a:t>
            </a:r>
            <a:r>
              <a:rPr lang="en-US" sz="2700" dirty="0"/>
              <a:t>html_0</a:t>
            </a:r>
            <a:r>
              <a:rPr lang="ru-RU" sz="2700" dirty="0"/>
              <a:t>6</a:t>
            </a:r>
            <a:r>
              <a:rPr lang="en-US" sz="2700" dirty="0"/>
              <a:t>.html  </a:t>
            </a:r>
            <a:r>
              <a:rPr lang="ru-RU" sz="2700" dirty="0"/>
              <a:t>в папке </a:t>
            </a:r>
            <a:r>
              <a:rPr lang="en-US" sz="2700" dirty="0"/>
              <a:t>Html_ </a:t>
            </a:r>
            <a:r>
              <a:rPr lang="en-US" sz="2700" dirty="0" err="1"/>
              <a:t>Numgroup</a:t>
            </a:r>
            <a:r>
              <a:rPr lang="ru-RU" sz="2700" dirty="0"/>
              <a:t>_</a:t>
            </a:r>
            <a:r>
              <a:rPr lang="en-US" sz="2700" dirty="0"/>
              <a:t>subgroup_0</a:t>
            </a:r>
            <a:r>
              <a:rPr lang="ru-RU" sz="2700" dirty="0"/>
              <a:t>3</a:t>
            </a:r>
            <a:br>
              <a:rPr lang="en-US" sz="2700" dirty="0"/>
            </a:br>
            <a:r>
              <a:rPr lang="ru-RU" sz="2700" dirty="0"/>
              <a:t>Скопировано содержимое шаблона в </a:t>
            </a:r>
            <a:r>
              <a:rPr lang="en-US" sz="2700" dirty="0"/>
              <a:t>html_0</a:t>
            </a:r>
            <a:r>
              <a:rPr lang="ru-RU" sz="2700" dirty="0"/>
              <a:t>6</a:t>
            </a:r>
            <a:r>
              <a:rPr lang="en-US" sz="2700" dirty="0"/>
              <a:t>.html</a:t>
            </a:r>
            <a:br>
              <a:rPr lang="ru-RU" sz="4400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4A3386-B6D6-4A51-9D16-359D8A153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D7BC8-AC9D-430B-B945-317B1A5C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50218"/>
            <a:ext cx="9416195" cy="514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B2778-71AB-4205-9FBC-DDC3FB5C597E}"/>
              </a:ext>
            </a:extLst>
          </p:cNvPr>
          <p:cNvSpPr txBox="1"/>
          <p:nvPr/>
        </p:nvSpPr>
        <p:spPr>
          <a:xfrm>
            <a:off x="2858238" y="2789797"/>
            <a:ext cx="2690813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Html_ </a:t>
            </a:r>
            <a:r>
              <a:rPr lang="en-US" sz="1400" dirty="0" err="1"/>
              <a:t>Numgroup</a:t>
            </a:r>
            <a:r>
              <a:rPr lang="ru-RU" sz="1400" dirty="0"/>
              <a:t>_</a:t>
            </a:r>
            <a:r>
              <a:rPr lang="en-US" sz="1400" dirty="0"/>
              <a:t>subgroup_0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1062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87DF8-6FF2-4A67-ACB2-7A8C25BF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адресов ресурсов  на странице в виде неупорядоченного списка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651F45-4BD5-4BF6-9AD6-3E171823B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825" y="2122243"/>
            <a:ext cx="4781550" cy="3457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80329C-A7EC-4C57-8411-376FBA91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9443"/>
            <a:ext cx="4638675" cy="3105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073BF-2AE1-4B38-A106-8D03A70E4F25}"/>
              </a:ext>
            </a:extLst>
          </p:cNvPr>
          <p:cNvSpPr txBox="1"/>
          <p:nvPr/>
        </p:nvSpPr>
        <p:spPr>
          <a:xfrm>
            <a:off x="1793630" y="3475836"/>
            <a:ext cx="379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ru-RU" dirty="0"/>
              <a:t>начать печатать а –</a:t>
            </a:r>
            <a:r>
              <a:rPr lang="en-US" dirty="0"/>
              <a:t>&gt;</a:t>
            </a:r>
            <a:r>
              <a:rPr lang="ru-RU" dirty="0"/>
              <a:t>выбрать тег </a:t>
            </a:r>
            <a:r>
              <a:rPr lang="en-US" dirty="0"/>
              <a:t>&lt;a&gt;</a:t>
            </a:r>
            <a:endParaRPr lang="ru-RU" dirty="0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2C783850-53D2-46CF-9DD6-C2C84DA2B705}"/>
              </a:ext>
            </a:extLst>
          </p:cNvPr>
          <p:cNvSpPr/>
          <p:nvPr/>
        </p:nvSpPr>
        <p:spPr>
          <a:xfrm>
            <a:off x="1320706" y="3385933"/>
            <a:ext cx="4224309" cy="638915"/>
          </a:xfrm>
          <a:custGeom>
            <a:avLst/>
            <a:gdLst>
              <a:gd name="connsiteX0" fmla="*/ 4002 w 4224309"/>
              <a:gd name="connsiteY0" fmla="*/ 599913 h 638915"/>
              <a:gd name="connsiteX1" fmla="*/ 27448 w 4224309"/>
              <a:gd name="connsiteY1" fmla="*/ 541298 h 638915"/>
              <a:gd name="connsiteX2" fmla="*/ 86063 w 4224309"/>
              <a:gd name="connsiteY2" fmla="*/ 435790 h 638915"/>
              <a:gd name="connsiteX3" fmla="*/ 144679 w 4224309"/>
              <a:gd name="connsiteY3" fmla="*/ 330282 h 638915"/>
              <a:gd name="connsiteX4" fmla="*/ 179848 w 4224309"/>
              <a:gd name="connsiteY4" fmla="*/ 306836 h 638915"/>
              <a:gd name="connsiteX5" fmla="*/ 238463 w 4224309"/>
              <a:gd name="connsiteY5" fmla="*/ 259944 h 638915"/>
              <a:gd name="connsiteX6" fmla="*/ 297079 w 4224309"/>
              <a:gd name="connsiteY6" fmla="*/ 236498 h 638915"/>
              <a:gd name="connsiteX7" fmla="*/ 379140 w 4224309"/>
              <a:gd name="connsiteY7" fmla="*/ 213052 h 638915"/>
              <a:gd name="connsiteX8" fmla="*/ 519817 w 4224309"/>
              <a:gd name="connsiteY8" fmla="*/ 201329 h 638915"/>
              <a:gd name="connsiteX9" fmla="*/ 766002 w 4224309"/>
              <a:gd name="connsiteY9" fmla="*/ 154436 h 638915"/>
              <a:gd name="connsiteX10" fmla="*/ 871509 w 4224309"/>
              <a:gd name="connsiteY10" fmla="*/ 107544 h 638915"/>
              <a:gd name="connsiteX11" fmla="*/ 1105971 w 4224309"/>
              <a:gd name="connsiteY11" fmla="*/ 72375 h 638915"/>
              <a:gd name="connsiteX12" fmla="*/ 1246648 w 4224309"/>
              <a:gd name="connsiteY12" fmla="*/ 48929 h 638915"/>
              <a:gd name="connsiteX13" fmla="*/ 1410771 w 4224309"/>
              <a:gd name="connsiteY13" fmla="*/ 37205 h 638915"/>
              <a:gd name="connsiteX14" fmla="*/ 1516279 w 4224309"/>
              <a:gd name="connsiteY14" fmla="*/ 25482 h 638915"/>
              <a:gd name="connsiteX15" fmla="*/ 2114156 w 4224309"/>
              <a:gd name="connsiteY15" fmla="*/ 25482 h 638915"/>
              <a:gd name="connsiteX16" fmla="*/ 3063725 w 4224309"/>
              <a:gd name="connsiteY16" fmla="*/ 13759 h 638915"/>
              <a:gd name="connsiteX17" fmla="*/ 3532648 w 4224309"/>
              <a:gd name="connsiteY17" fmla="*/ 37205 h 638915"/>
              <a:gd name="connsiteX18" fmla="*/ 3696771 w 4224309"/>
              <a:gd name="connsiteY18" fmla="*/ 60652 h 638915"/>
              <a:gd name="connsiteX19" fmla="*/ 3860894 w 4224309"/>
              <a:gd name="connsiteY19" fmla="*/ 72375 h 638915"/>
              <a:gd name="connsiteX20" fmla="*/ 4025017 w 4224309"/>
              <a:gd name="connsiteY20" fmla="*/ 107544 h 638915"/>
              <a:gd name="connsiteX21" fmla="*/ 4200863 w 4224309"/>
              <a:gd name="connsiteY21" fmla="*/ 166159 h 638915"/>
              <a:gd name="connsiteX22" fmla="*/ 4224309 w 4224309"/>
              <a:gd name="connsiteY22" fmla="*/ 224775 h 638915"/>
              <a:gd name="connsiteX23" fmla="*/ 4200863 w 4224309"/>
              <a:gd name="connsiteY23" fmla="*/ 377175 h 638915"/>
              <a:gd name="connsiteX24" fmla="*/ 4107079 w 4224309"/>
              <a:gd name="connsiteY24" fmla="*/ 459236 h 638915"/>
              <a:gd name="connsiteX25" fmla="*/ 3907786 w 4224309"/>
              <a:gd name="connsiteY25" fmla="*/ 517852 h 638915"/>
              <a:gd name="connsiteX26" fmla="*/ 2723756 w 4224309"/>
              <a:gd name="connsiteY26" fmla="*/ 494405 h 638915"/>
              <a:gd name="connsiteX27" fmla="*/ 2360340 w 4224309"/>
              <a:gd name="connsiteY27" fmla="*/ 447513 h 638915"/>
              <a:gd name="connsiteX28" fmla="*/ 2090709 w 4224309"/>
              <a:gd name="connsiteY28" fmla="*/ 412344 h 638915"/>
              <a:gd name="connsiteX29" fmla="*/ 1961756 w 4224309"/>
              <a:gd name="connsiteY29" fmla="*/ 388898 h 638915"/>
              <a:gd name="connsiteX30" fmla="*/ 1715571 w 4224309"/>
              <a:gd name="connsiteY30" fmla="*/ 365452 h 638915"/>
              <a:gd name="connsiteX31" fmla="*/ 1035632 w 4224309"/>
              <a:gd name="connsiteY31" fmla="*/ 330282 h 638915"/>
              <a:gd name="connsiteX32" fmla="*/ 754279 w 4224309"/>
              <a:gd name="connsiteY32" fmla="*/ 342005 h 638915"/>
              <a:gd name="connsiteX33" fmla="*/ 719109 w 4224309"/>
              <a:gd name="connsiteY33" fmla="*/ 365452 h 638915"/>
              <a:gd name="connsiteX34" fmla="*/ 578432 w 4224309"/>
              <a:gd name="connsiteY34" fmla="*/ 412344 h 638915"/>
              <a:gd name="connsiteX35" fmla="*/ 519817 w 4224309"/>
              <a:gd name="connsiteY35" fmla="*/ 435790 h 638915"/>
              <a:gd name="connsiteX36" fmla="*/ 379140 w 4224309"/>
              <a:gd name="connsiteY36" fmla="*/ 459236 h 638915"/>
              <a:gd name="connsiteX37" fmla="*/ 343971 w 4224309"/>
              <a:gd name="connsiteY37" fmla="*/ 482682 h 638915"/>
              <a:gd name="connsiteX38" fmla="*/ 215017 w 4224309"/>
              <a:gd name="connsiteY38" fmla="*/ 529575 h 638915"/>
              <a:gd name="connsiteX39" fmla="*/ 97786 w 4224309"/>
              <a:gd name="connsiteY39" fmla="*/ 576467 h 638915"/>
              <a:gd name="connsiteX40" fmla="*/ 50894 w 4224309"/>
              <a:gd name="connsiteY40" fmla="*/ 599913 h 638915"/>
              <a:gd name="connsiteX41" fmla="*/ 4002 w 4224309"/>
              <a:gd name="connsiteY41" fmla="*/ 635082 h 638915"/>
              <a:gd name="connsiteX42" fmla="*/ 109509 w 4224309"/>
              <a:gd name="connsiteY42" fmla="*/ 623359 h 63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224309" h="638915">
                <a:moveTo>
                  <a:pt x="4002" y="599913"/>
                </a:moveTo>
                <a:cubicBezTo>
                  <a:pt x="11817" y="580375"/>
                  <a:pt x="18037" y="560120"/>
                  <a:pt x="27448" y="541298"/>
                </a:cubicBezTo>
                <a:cubicBezTo>
                  <a:pt x="71910" y="452373"/>
                  <a:pt x="52195" y="514814"/>
                  <a:pt x="86063" y="435790"/>
                </a:cubicBezTo>
                <a:cubicBezTo>
                  <a:pt x="103166" y="395883"/>
                  <a:pt x="98983" y="360746"/>
                  <a:pt x="144679" y="330282"/>
                </a:cubicBezTo>
                <a:cubicBezTo>
                  <a:pt x="156402" y="322467"/>
                  <a:pt x="168577" y="315290"/>
                  <a:pt x="179848" y="306836"/>
                </a:cubicBezTo>
                <a:cubicBezTo>
                  <a:pt x="199865" y="291823"/>
                  <a:pt x="217007" y="272817"/>
                  <a:pt x="238463" y="259944"/>
                </a:cubicBezTo>
                <a:cubicBezTo>
                  <a:pt x="256508" y="249117"/>
                  <a:pt x="277375" y="243887"/>
                  <a:pt x="297079" y="236498"/>
                </a:cubicBezTo>
                <a:cubicBezTo>
                  <a:pt x="316545" y="229198"/>
                  <a:pt x="360664" y="215362"/>
                  <a:pt x="379140" y="213052"/>
                </a:cubicBezTo>
                <a:cubicBezTo>
                  <a:pt x="425832" y="207216"/>
                  <a:pt x="473021" y="206255"/>
                  <a:pt x="519817" y="201329"/>
                </a:cubicBezTo>
                <a:cubicBezTo>
                  <a:pt x="603190" y="192553"/>
                  <a:pt x="684345" y="172582"/>
                  <a:pt x="766002" y="154436"/>
                </a:cubicBezTo>
                <a:cubicBezTo>
                  <a:pt x="801171" y="138805"/>
                  <a:pt x="834998" y="119714"/>
                  <a:pt x="871509" y="107544"/>
                </a:cubicBezTo>
                <a:cubicBezTo>
                  <a:pt x="965101" y="76347"/>
                  <a:pt x="1005891" y="85429"/>
                  <a:pt x="1105971" y="72375"/>
                </a:cubicBezTo>
                <a:cubicBezTo>
                  <a:pt x="1153111" y="66226"/>
                  <a:pt x="1199422" y="54378"/>
                  <a:pt x="1246648" y="48929"/>
                </a:cubicBezTo>
                <a:cubicBezTo>
                  <a:pt x="1301134" y="42642"/>
                  <a:pt x="1356130" y="41957"/>
                  <a:pt x="1410771" y="37205"/>
                </a:cubicBezTo>
                <a:cubicBezTo>
                  <a:pt x="1446024" y="34139"/>
                  <a:pt x="1481110" y="29390"/>
                  <a:pt x="1516279" y="25482"/>
                </a:cubicBezTo>
                <a:cubicBezTo>
                  <a:pt x="1745622" y="-31854"/>
                  <a:pt x="1498800" y="25482"/>
                  <a:pt x="2114156" y="25482"/>
                </a:cubicBezTo>
                <a:cubicBezTo>
                  <a:pt x="2430703" y="25482"/>
                  <a:pt x="2747202" y="17667"/>
                  <a:pt x="3063725" y="13759"/>
                </a:cubicBezTo>
                <a:cubicBezTo>
                  <a:pt x="3220033" y="21574"/>
                  <a:pt x="3376573" y="25644"/>
                  <a:pt x="3532648" y="37205"/>
                </a:cubicBezTo>
                <a:cubicBezTo>
                  <a:pt x="3587760" y="41287"/>
                  <a:pt x="3641822" y="54765"/>
                  <a:pt x="3696771" y="60652"/>
                </a:cubicBezTo>
                <a:cubicBezTo>
                  <a:pt x="3751306" y="66495"/>
                  <a:pt x="3806186" y="68467"/>
                  <a:pt x="3860894" y="72375"/>
                </a:cubicBezTo>
                <a:cubicBezTo>
                  <a:pt x="3910042" y="82205"/>
                  <a:pt x="3981053" y="95975"/>
                  <a:pt x="4025017" y="107544"/>
                </a:cubicBezTo>
                <a:cubicBezTo>
                  <a:pt x="4125416" y="133965"/>
                  <a:pt x="4123447" y="135193"/>
                  <a:pt x="4200863" y="166159"/>
                </a:cubicBezTo>
                <a:cubicBezTo>
                  <a:pt x="4208678" y="185698"/>
                  <a:pt x="4224309" y="203731"/>
                  <a:pt x="4224309" y="224775"/>
                </a:cubicBezTo>
                <a:cubicBezTo>
                  <a:pt x="4224309" y="276173"/>
                  <a:pt x="4215366" y="327866"/>
                  <a:pt x="4200863" y="377175"/>
                </a:cubicBezTo>
                <a:cubicBezTo>
                  <a:pt x="4189720" y="415060"/>
                  <a:pt x="4138485" y="445776"/>
                  <a:pt x="4107079" y="459236"/>
                </a:cubicBezTo>
                <a:cubicBezTo>
                  <a:pt x="4043581" y="486449"/>
                  <a:pt x="3974447" y="501186"/>
                  <a:pt x="3907786" y="517852"/>
                </a:cubicBezTo>
                <a:cubicBezTo>
                  <a:pt x="3836581" y="517014"/>
                  <a:pt x="3056548" y="524659"/>
                  <a:pt x="2723756" y="494405"/>
                </a:cubicBezTo>
                <a:cubicBezTo>
                  <a:pt x="2522878" y="476143"/>
                  <a:pt x="2546645" y="470801"/>
                  <a:pt x="2360340" y="447513"/>
                </a:cubicBezTo>
                <a:cubicBezTo>
                  <a:pt x="2135899" y="419458"/>
                  <a:pt x="2355303" y="456443"/>
                  <a:pt x="2090709" y="412344"/>
                </a:cubicBezTo>
                <a:cubicBezTo>
                  <a:pt x="2047614" y="405162"/>
                  <a:pt x="2004962" y="395379"/>
                  <a:pt x="1961756" y="388898"/>
                </a:cubicBezTo>
                <a:cubicBezTo>
                  <a:pt x="1910572" y="381221"/>
                  <a:pt x="1757083" y="367824"/>
                  <a:pt x="1715571" y="365452"/>
                </a:cubicBezTo>
                <a:lnTo>
                  <a:pt x="1035632" y="330282"/>
                </a:lnTo>
                <a:cubicBezTo>
                  <a:pt x="941848" y="334190"/>
                  <a:pt x="847571" y="331639"/>
                  <a:pt x="754279" y="342005"/>
                </a:cubicBezTo>
                <a:cubicBezTo>
                  <a:pt x="740275" y="343561"/>
                  <a:pt x="732191" y="360219"/>
                  <a:pt x="719109" y="365452"/>
                </a:cubicBezTo>
                <a:cubicBezTo>
                  <a:pt x="673216" y="383809"/>
                  <a:pt x="624326" y="393987"/>
                  <a:pt x="578432" y="412344"/>
                </a:cubicBezTo>
                <a:cubicBezTo>
                  <a:pt x="558894" y="420159"/>
                  <a:pt x="540301" y="430970"/>
                  <a:pt x="519817" y="435790"/>
                </a:cubicBezTo>
                <a:cubicBezTo>
                  <a:pt x="473542" y="446678"/>
                  <a:pt x="379140" y="459236"/>
                  <a:pt x="379140" y="459236"/>
                </a:cubicBezTo>
                <a:cubicBezTo>
                  <a:pt x="367417" y="467051"/>
                  <a:pt x="356573" y="476381"/>
                  <a:pt x="343971" y="482682"/>
                </a:cubicBezTo>
                <a:cubicBezTo>
                  <a:pt x="302020" y="503658"/>
                  <a:pt x="258799" y="513157"/>
                  <a:pt x="215017" y="529575"/>
                </a:cubicBezTo>
                <a:cubicBezTo>
                  <a:pt x="175610" y="544353"/>
                  <a:pt x="135430" y="557645"/>
                  <a:pt x="97786" y="576467"/>
                </a:cubicBezTo>
                <a:cubicBezTo>
                  <a:pt x="82155" y="584282"/>
                  <a:pt x="65713" y="590651"/>
                  <a:pt x="50894" y="599913"/>
                </a:cubicBezTo>
                <a:cubicBezTo>
                  <a:pt x="34326" y="610268"/>
                  <a:pt x="-14139" y="627826"/>
                  <a:pt x="4002" y="635082"/>
                </a:cubicBezTo>
                <a:cubicBezTo>
                  <a:pt x="36857" y="648224"/>
                  <a:pt x="109509" y="623359"/>
                  <a:pt x="109509" y="6233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B15CC-4418-430C-BE18-787414B70D32}"/>
              </a:ext>
            </a:extLst>
          </p:cNvPr>
          <p:cNvSpPr txBox="1"/>
          <p:nvPr/>
        </p:nvSpPr>
        <p:spPr>
          <a:xfrm>
            <a:off x="7831016" y="3059668"/>
            <a:ext cx="3736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Переписать интернет адрес ресурса</a:t>
            </a: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D87639EA-BBF2-4CB7-9131-E6D80AB2EB9C}"/>
              </a:ext>
            </a:extLst>
          </p:cNvPr>
          <p:cNvSpPr/>
          <p:nvPr/>
        </p:nvSpPr>
        <p:spPr>
          <a:xfrm>
            <a:off x="7491046" y="2919046"/>
            <a:ext cx="3950677" cy="890954"/>
          </a:xfrm>
          <a:custGeom>
            <a:avLst/>
            <a:gdLst>
              <a:gd name="connsiteX0" fmla="*/ 0 w 3950677"/>
              <a:gd name="connsiteY0" fmla="*/ 890954 h 890954"/>
              <a:gd name="connsiteX1" fmla="*/ 23446 w 3950677"/>
              <a:gd name="connsiteY1" fmla="*/ 797169 h 890954"/>
              <a:gd name="connsiteX2" fmla="*/ 35169 w 3950677"/>
              <a:gd name="connsiteY2" fmla="*/ 762000 h 890954"/>
              <a:gd name="connsiteX3" fmla="*/ 70339 w 3950677"/>
              <a:gd name="connsiteY3" fmla="*/ 726831 h 890954"/>
              <a:gd name="connsiteX4" fmla="*/ 128954 w 3950677"/>
              <a:gd name="connsiteY4" fmla="*/ 609600 h 890954"/>
              <a:gd name="connsiteX5" fmla="*/ 164123 w 3950677"/>
              <a:gd name="connsiteY5" fmla="*/ 304800 h 890954"/>
              <a:gd name="connsiteX6" fmla="*/ 187569 w 3950677"/>
              <a:gd name="connsiteY6" fmla="*/ 222739 h 890954"/>
              <a:gd name="connsiteX7" fmla="*/ 246185 w 3950677"/>
              <a:gd name="connsiteY7" fmla="*/ 175846 h 890954"/>
              <a:gd name="connsiteX8" fmla="*/ 468923 w 3950677"/>
              <a:gd name="connsiteY8" fmla="*/ 70339 h 890954"/>
              <a:gd name="connsiteX9" fmla="*/ 879231 w 3950677"/>
              <a:gd name="connsiteY9" fmla="*/ 23446 h 890954"/>
              <a:gd name="connsiteX10" fmla="*/ 1207477 w 3950677"/>
              <a:gd name="connsiteY10" fmla="*/ 11723 h 890954"/>
              <a:gd name="connsiteX11" fmla="*/ 2356339 w 3950677"/>
              <a:gd name="connsiteY11" fmla="*/ 0 h 890954"/>
              <a:gd name="connsiteX12" fmla="*/ 2661139 w 3950677"/>
              <a:gd name="connsiteY12" fmla="*/ 23446 h 890954"/>
              <a:gd name="connsiteX13" fmla="*/ 3200400 w 3950677"/>
              <a:gd name="connsiteY13" fmla="*/ 70339 h 890954"/>
              <a:gd name="connsiteX14" fmla="*/ 3434862 w 3950677"/>
              <a:gd name="connsiteY14" fmla="*/ 105508 h 890954"/>
              <a:gd name="connsiteX15" fmla="*/ 3528646 w 3950677"/>
              <a:gd name="connsiteY15" fmla="*/ 117231 h 890954"/>
              <a:gd name="connsiteX16" fmla="*/ 3786554 w 3950677"/>
              <a:gd name="connsiteY16" fmla="*/ 211016 h 890954"/>
              <a:gd name="connsiteX17" fmla="*/ 3950677 w 3950677"/>
              <a:gd name="connsiteY17" fmla="*/ 398585 h 890954"/>
              <a:gd name="connsiteX18" fmla="*/ 3927231 w 3950677"/>
              <a:gd name="connsiteY18" fmla="*/ 504092 h 890954"/>
              <a:gd name="connsiteX19" fmla="*/ 3892062 w 3950677"/>
              <a:gd name="connsiteY19" fmla="*/ 562708 h 890954"/>
              <a:gd name="connsiteX20" fmla="*/ 3727939 w 3950677"/>
              <a:gd name="connsiteY20" fmla="*/ 597877 h 890954"/>
              <a:gd name="connsiteX21" fmla="*/ 3001108 w 3950677"/>
              <a:gd name="connsiteY21" fmla="*/ 586154 h 890954"/>
              <a:gd name="connsiteX22" fmla="*/ 2825262 w 3950677"/>
              <a:gd name="connsiteY22" fmla="*/ 562708 h 890954"/>
              <a:gd name="connsiteX23" fmla="*/ 2625969 w 3950677"/>
              <a:gd name="connsiteY23" fmla="*/ 550985 h 890954"/>
              <a:gd name="connsiteX24" fmla="*/ 1664677 w 3950677"/>
              <a:gd name="connsiteY24" fmla="*/ 515816 h 890954"/>
              <a:gd name="connsiteX25" fmla="*/ 914400 w 3950677"/>
              <a:gd name="connsiteY25" fmla="*/ 527539 h 890954"/>
              <a:gd name="connsiteX26" fmla="*/ 703385 w 3950677"/>
              <a:gd name="connsiteY26" fmla="*/ 562708 h 890954"/>
              <a:gd name="connsiteX27" fmla="*/ 445477 w 3950677"/>
              <a:gd name="connsiteY27" fmla="*/ 621323 h 890954"/>
              <a:gd name="connsiteX28" fmla="*/ 187569 w 3950677"/>
              <a:gd name="connsiteY28" fmla="*/ 644769 h 890954"/>
              <a:gd name="connsiteX29" fmla="*/ 128954 w 3950677"/>
              <a:gd name="connsiteY29" fmla="*/ 656492 h 890954"/>
              <a:gd name="connsiteX30" fmla="*/ 117231 w 3950677"/>
              <a:gd name="connsiteY30" fmla="*/ 691662 h 890954"/>
              <a:gd name="connsiteX31" fmla="*/ 70339 w 3950677"/>
              <a:gd name="connsiteY31" fmla="*/ 797169 h 890954"/>
              <a:gd name="connsiteX32" fmla="*/ 46892 w 3950677"/>
              <a:gd name="connsiteY32" fmla="*/ 867508 h 890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950677" h="890954">
                <a:moveTo>
                  <a:pt x="0" y="890954"/>
                </a:moveTo>
                <a:cubicBezTo>
                  <a:pt x="7815" y="859692"/>
                  <a:pt x="14967" y="828257"/>
                  <a:pt x="23446" y="797169"/>
                </a:cubicBezTo>
                <a:cubicBezTo>
                  <a:pt x="26697" y="785247"/>
                  <a:pt x="28314" y="772282"/>
                  <a:pt x="35169" y="762000"/>
                </a:cubicBezTo>
                <a:cubicBezTo>
                  <a:pt x="44366" y="748205"/>
                  <a:pt x="59725" y="739567"/>
                  <a:pt x="70339" y="726831"/>
                </a:cubicBezTo>
                <a:cubicBezTo>
                  <a:pt x="99717" y="691578"/>
                  <a:pt x="110575" y="652485"/>
                  <a:pt x="128954" y="609600"/>
                </a:cubicBezTo>
                <a:cubicBezTo>
                  <a:pt x="140677" y="508000"/>
                  <a:pt x="136026" y="403139"/>
                  <a:pt x="164123" y="304800"/>
                </a:cubicBezTo>
                <a:cubicBezTo>
                  <a:pt x="171938" y="277446"/>
                  <a:pt x="172296" y="246740"/>
                  <a:pt x="187569" y="222739"/>
                </a:cubicBezTo>
                <a:cubicBezTo>
                  <a:pt x="201003" y="201629"/>
                  <a:pt x="226168" y="190859"/>
                  <a:pt x="246185" y="175846"/>
                </a:cubicBezTo>
                <a:cubicBezTo>
                  <a:pt x="338665" y="106486"/>
                  <a:pt x="340180" y="101415"/>
                  <a:pt x="468923" y="70339"/>
                </a:cubicBezTo>
                <a:cubicBezTo>
                  <a:pt x="633208" y="30684"/>
                  <a:pt x="709870" y="30809"/>
                  <a:pt x="879231" y="23446"/>
                </a:cubicBezTo>
                <a:lnTo>
                  <a:pt x="1207477" y="11723"/>
                </a:lnTo>
                <a:lnTo>
                  <a:pt x="2356339" y="0"/>
                </a:lnTo>
                <a:lnTo>
                  <a:pt x="2661139" y="23446"/>
                </a:lnTo>
                <a:cubicBezTo>
                  <a:pt x="3226041" y="74801"/>
                  <a:pt x="2794656" y="46472"/>
                  <a:pt x="3200400" y="70339"/>
                </a:cubicBezTo>
                <a:lnTo>
                  <a:pt x="3434862" y="105508"/>
                </a:lnTo>
                <a:cubicBezTo>
                  <a:pt x="3466050" y="109963"/>
                  <a:pt x="3498082" y="109590"/>
                  <a:pt x="3528646" y="117231"/>
                </a:cubicBezTo>
                <a:cubicBezTo>
                  <a:pt x="3608920" y="137300"/>
                  <a:pt x="3708858" y="179937"/>
                  <a:pt x="3786554" y="211016"/>
                </a:cubicBezTo>
                <a:cubicBezTo>
                  <a:pt x="3923711" y="348171"/>
                  <a:pt x="3873131" y="282264"/>
                  <a:pt x="3950677" y="398585"/>
                </a:cubicBezTo>
                <a:cubicBezTo>
                  <a:pt x="3942862" y="433754"/>
                  <a:pt x="3939348" y="470164"/>
                  <a:pt x="3927231" y="504092"/>
                </a:cubicBezTo>
                <a:cubicBezTo>
                  <a:pt x="3919567" y="525550"/>
                  <a:pt x="3909210" y="547703"/>
                  <a:pt x="3892062" y="562708"/>
                </a:cubicBezTo>
                <a:cubicBezTo>
                  <a:pt x="3857470" y="592976"/>
                  <a:pt x="3758718" y="594457"/>
                  <a:pt x="3727939" y="597877"/>
                </a:cubicBezTo>
                <a:cubicBezTo>
                  <a:pt x="3485662" y="593969"/>
                  <a:pt x="3243233" y="595587"/>
                  <a:pt x="3001108" y="586154"/>
                </a:cubicBezTo>
                <a:cubicBezTo>
                  <a:pt x="2942019" y="583852"/>
                  <a:pt x="2884138" y="568228"/>
                  <a:pt x="2825262" y="562708"/>
                </a:cubicBezTo>
                <a:cubicBezTo>
                  <a:pt x="2759007" y="556497"/>
                  <a:pt x="2692466" y="553543"/>
                  <a:pt x="2625969" y="550985"/>
                </a:cubicBezTo>
                <a:cubicBezTo>
                  <a:pt x="1334737" y="501323"/>
                  <a:pt x="2319261" y="546986"/>
                  <a:pt x="1664677" y="515816"/>
                </a:cubicBezTo>
                <a:lnTo>
                  <a:pt x="914400" y="527539"/>
                </a:lnTo>
                <a:cubicBezTo>
                  <a:pt x="818848" y="530157"/>
                  <a:pt x="796844" y="544906"/>
                  <a:pt x="703385" y="562708"/>
                </a:cubicBezTo>
                <a:cubicBezTo>
                  <a:pt x="152529" y="667632"/>
                  <a:pt x="925717" y="508326"/>
                  <a:pt x="445477" y="621323"/>
                </a:cubicBezTo>
                <a:cubicBezTo>
                  <a:pt x="382123" y="636230"/>
                  <a:pt x="227573" y="642102"/>
                  <a:pt x="187569" y="644769"/>
                </a:cubicBezTo>
                <a:cubicBezTo>
                  <a:pt x="168031" y="648677"/>
                  <a:pt x="145533" y="645439"/>
                  <a:pt x="128954" y="656492"/>
                </a:cubicBezTo>
                <a:cubicBezTo>
                  <a:pt x="118672" y="663347"/>
                  <a:pt x="122099" y="680304"/>
                  <a:pt x="117231" y="691662"/>
                </a:cubicBezTo>
                <a:cubicBezTo>
                  <a:pt x="86591" y="763157"/>
                  <a:pt x="97606" y="715367"/>
                  <a:pt x="70339" y="797169"/>
                </a:cubicBezTo>
                <a:cubicBezTo>
                  <a:pt x="42657" y="880217"/>
                  <a:pt x="73328" y="814641"/>
                  <a:pt x="46892" y="8675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2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A59301-4CCC-4877-A8CC-CD4D3B32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Запись адресов в список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5AFFDD-09D3-4DAA-9D40-8E228FED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1020"/>
            <a:ext cx="6343650" cy="3076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FE8A31-694C-486C-A77D-5F7873A1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40" y="1817077"/>
            <a:ext cx="4476750" cy="25908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60A408-4CAC-41AE-9515-4BC0F465E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430" y="4101565"/>
            <a:ext cx="3257550" cy="2391310"/>
          </a:xfrm>
          <a:prstGeom prst="rect">
            <a:avLst/>
          </a:prstGeom>
        </p:spPr>
      </p:pic>
      <p:sp>
        <p:nvSpPr>
          <p:cNvPr id="10" name="Стрелка: вниз 9">
            <a:extLst>
              <a:ext uri="{FF2B5EF4-FFF2-40B4-BE49-F238E27FC236}">
                <a16:creationId xmlns:a16="http://schemas.microsoft.com/office/drawing/2014/main" id="{2C3F6783-49DA-4AF2-8F35-685506085818}"/>
              </a:ext>
            </a:extLst>
          </p:cNvPr>
          <p:cNvSpPr/>
          <p:nvPr/>
        </p:nvSpPr>
        <p:spPr>
          <a:xfrm rot="5400000">
            <a:off x="8152667" y="3607776"/>
            <a:ext cx="328246" cy="4630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DB50D-6404-4387-B05C-6080DEBD3212}"/>
              </a:ext>
            </a:extLst>
          </p:cNvPr>
          <p:cNvSpPr txBox="1"/>
          <p:nvPr/>
        </p:nvSpPr>
        <p:spPr>
          <a:xfrm>
            <a:off x="8668616" y="3328845"/>
            <a:ext cx="3375411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Проверка</a:t>
            </a:r>
            <a:r>
              <a:rPr lang="en-US" dirty="0"/>
              <a:t>:</a:t>
            </a:r>
            <a:r>
              <a:rPr lang="ru-RU" dirty="0"/>
              <a:t> переходим по ссылке</a:t>
            </a:r>
          </a:p>
          <a:p>
            <a:r>
              <a:rPr lang="ru-RU" dirty="0"/>
              <a:t> в поисковую систему</a:t>
            </a:r>
          </a:p>
        </p:txBody>
      </p:sp>
    </p:spTree>
    <p:extLst>
      <p:ext uri="{BB962C8B-B14F-4D97-AF65-F5344CB8AC3E}">
        <p14:creationId xmlns:p14="http://schemas.microsoft.com/office/powerpoint/2010/main" val="248450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C87DF8-6FF2-4A67-ACB2-7A8C25BF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Оформление адресов ресурсов  на странице в виде таблицы, состоящей из двух столбцов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073BF-2AE1-4B38-A106-8D03A70E4F25}"/>
              </a:ext>
            </a:extLst>
          </p:cNvPr>
          <p:cNvSpPr txBox="1"/>
          <p:nvPr/>
        </p:nvSpPr>
        <p:spPr>
          <a:xfrm>
            <a:off x="472382" y="2549714"/>
            <a:ext cx="2736281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ru-RU" dirty="0"/>
              <a:t>Шапка таблицы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B15CC-4418-430C-BE18-787414B70D32}"/>
              </a:ext>
            </a:extLst>
          </p:cNvPr>
          <p:cNvSpPr txBox="1"/>
          <p:nvPr/>
        </p:nvSpPr>
        <p:spPr>
          <a:xfrm>
            <a:off x="6122010" y="1935535"/>
            <a:ext cx="3736472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Переписать интернет адрес ресурса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8B6728-F1D7-4801-8A10-933415F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4" y="3143250"/>
            <a:ext cx="3495675" cy="133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B3CB6D-CDCA-4A94-B065-99F54415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43" y="2304867"/>
            <a:ext cx="70389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847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811</Words>
  <Application>Microsoft Office PowerPoint</Application>
  <PresentationFormat>Широкоэкранный</PresentationFormat>
  <Paragraphs>107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Тема Office</vt:lpstr>
      <vt:lpstr>Практическое занятие 4 . Ссылки на ресурсы в сети интернет, элементы оформления</vt:lpstr>
      <vt:lpstr>На этом практическом занятии мы ознакомимся: </vt:lpstr>
      <vt:lpstr>Задание 4: </vt:lpstr>
      <vt:lpstr>Задание 4(продолжение): </vt:lpstr>
      <vt:lpstr>Пошаговый пример выполнения задания 4 </vt:lpstr>
      <vt:lpstr>Создана папка Html_ Numgroup_subgroup_03 Создан файл html_06.html  в папке Html_ Numgroup_subgroup_03 Скопировано содержимое шаблона в html_06.html </vt:lpstr>
      <vt:lpstr>Оформление адресов ресурсов  на странице в виде неупорядоченного списка </vt:lpstr>
      <vt:lpstr>Запись адресов в список</vt:lpstr>
      <vt:lpstr>Оформление адресов ресурсов  на странице в виде таблицы, состоящей из двух столбцов</vt:lpstr>
      <vt:lpstr>Заменим «Текст» на ссылку, по которой можно прейти на сайт ПсковГУ</vt:lpstr>
      <vt:lpstr>Проверка: переходим по ссылке  в поисковую систему </vt:lpstr>
      <vt:lpstr>Скачайте бесплатные картинки https://www.canva.com/design/DAE39ix-8bA/ResMcUzfSgXWqoLJvxdCIQ/edit </vt:lpstr>
      <vt:lpstr>Создание папки для картинок</vt:lpstr>
      <vt:lpstr>Добавляем картинки на свою страничку</vt:lpstr>
      <vt:lpstr>Определение расположения и имени картинки</vt:lpstr>
      <vt:lpstr>Самостоятельно разместите оставшиеся изображения под заголовком </vt:lpstr>
      <vt:lpstr>Копирование в буфер ссылки на размещение картинки</vt:lpstr>
      <vt:lpstr>Размещение логотипа перед заголовком</vt:lpstr>
      <vt:lpstr>Добавление  тега фигура для оформления картинки и подписи к ней</vt:lpstr>
      <vt:lpstr>Вариант оформления подрисуночной надписи</vt:lpstr>
      <vt:lpstr>Презентация PowerPoint</vt:lpstr>
      <vt:lpstr>Презентация PowerPoint</vt:lpstr>
      <vt:lpstr>Термины 4</vt:lpstr>
      <vt:lpstr>Термины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Практическое занятие 4 . Ссылки на ресурсы в сети интернет, элементы оформления</dc:title>
  <dc:creator>Elena</dc:creator>
  <cp:lastModifiedBy>Elena</cp:lastModifiedBy>
  <cp:revision>25</cp:revision>
  <dcterms:created xsi:type="dcterms:W3CDTF">2022-02-10T13:19:01Z</dcterms:created>
  <dcterms:modified xsi:type="dcterms:W3CDTF">2022-10-02T17:11:46Z</dcterms:modified>
</cp:coreProperties>
</file>